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13716000" cx="24377650"/>
  <p:notesSz cx="6858000" cy="9144000"/>
  <p:embeddedFontLst>
    <p:embeddedFont>
      <p:font typeface="Roboto"/>
      <p:regular r:id="rId26"/>
      <p:bold r:id="rId27"/>
      <p:italic r:id="rId28"/>
      <p:boldItalic r:id="rId29"/>
    </p:embeddedFont>
    <p:embeddedFont>
      <p:font typeface="Roboto Medium"/>
      <p:regular r:id="rId30"/>
      <p:bold r:id="rId31"/>
      <p:italic r:id="rId32"/>
      <p:boldItalic r:id="rId33"/>
    </p:embeddedFont>
    <p:embeddedFont>
      <p:font typeface="Montserrat"/>
      <p:regular r:id="rId34"/>
      <p:bold r:id="rId35"/>
      <p:italic r:id="rId36"/>
      <p:boldItalic r:id="rId37"/>
    </p:embeddedFont>
    <p:embeddedFont>
      <p:font typeface="Poppins"/>
      <p:regular r:id="rId38"/>
      <p:bold r:id="rId39"/>
      <p:italic r:id="rId40"/>
      <p:boldItalic r:id="rId41"/>
    </p:embeddedFont>
    <p:embeddedFont>
      <p:font typeface="Lato Light"/>
      <p:regular r:id="rId42"/>
      <p:bold r:id="rId43"/>
      <p:italic r:id="rId44"/>
      <p:boldItalic r:id="rId45"/>
    </p:embeddedFont>
    <p:embeddedFont>
      <p:font typeface="Montserrat Light"/>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7678">
          <p15:clr>
            <a:srgbClr val="A4A3A4"/>
          </p15:clr>
        </p15:guide>
        <p15:guide id="2" orient="horz" pos="43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7678"/>
        <p:guide pos="432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oppins-italic.fntdata"/><Relationship Id="rId42" Type="http://schemas.openxmlformats.org/officeDocument/2006/relationships/font" Target="fonts/LatoLight-regular.fntdata"/><Relationship Id="rId41" Type="http://schemas.openxmlformats.org/officeDocument/2006/relationships/font" Target="fonts/Poppins-boldItalic.fntdata"/><Relationship Id="rId44" Type="http://schemas.openxmlformats.org/officeDocument/2006/relationships/font" Target="fonts/LatoLight-italic.fntdata"/><Relationship Id="rId43" Type="http://schemas.openxmlformats.org/officeDocument/2006/relationships/font" Target="fonts/LatoLight-bold.fntdata"/><Relationship Id="rId46" Type="http://schemas.openxmlformats.org/officeDocument/2006/relationships/font" Target="fonts/MontserratLight-regular.fntdata"/><Relationship Id="rId45" Type="http://schemas.openxmlformats.org/officeDocument/2006/relationships/font" Target="fonts/LatoLight-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ontserratLight-italic.fntdata"/><Relationship Id="rId47" Type="http://schemas.openxmlformats.org/officeDocument/2006/relationships/font" Target="fonts/MontserratLight-bold.fntdata"/><Relationship Id="rId49" Type="http://schemas.openxmlformats.org/officeDocument/2006/relationships/font" Target="fonts/MontserratLight-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Medium-bold.fntdata"/><Relationship Id="rId30" Type="http://schemas.openxmlformats.org/officeDocument/2006/relationships/font" Target="fonts/RobotoMedium-regular.fntdata"/><Relationship Id="rId33" Type="http://schemas.openxmlformats.org/officeDocument/2006/relationships/font" Target="fonts/RobotoMedium-boldItalic.fntdata"/><Relationship Id="rId32" Type="http://schemas.openxmlformats.org/officeDocument/2006/relationships/font" Target="fonts/RobotoMedium-italic.fntdata"/><Relationship Id="rId35" Type="http://schemas.openxmlformats.org/officeDocument/2006/relationships/font" Target="fonts/Montserrat-bold.fntdata"/><Relationship Id="rId34" Type="http://schemas.openxmlformats.org/officeDocument/2006/relationships/font" Target="fonts/Montserrat-regular.fntdata"/><Relationship Id="rId37" Type="http://schemas.openxmlformats.org/officeDocument/2006/relationships/font" Target="fonts/Montserrat-boldItalic.fntdata"/><Relationship Id="rId36" Type="http://schemas.openxmlformats.org/officeDocument/2006/relationships/font" Target="fonts/Montserrat-italic.fntdata"/><Relationship Id="rId39" Type="http://schemas.openxmlformats.org/officeDocument/2006/relationships/font" Target="fonts/Poppins-bold.fntdata"/><Relationship Id="rId38" Type="http://schemas.openxmlformats.org/officeDocument/2006/relationships/font" Target="fonts/Poppins-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font" Target="fonts/Roboto-regular.fntdata"/><Relationship Id="rId25" Type="http://schemas.openxmlformats.org/officeDocument/2006/relationships/slide" Target="slides/slide20.xml"/><Relationship Id="rId28" Type="http://schemas.openxmlformats.org/officeDocument/2006/relationships/font" Target="fonts/Roboto-italic.fntdata"/><Relationship Id="rId27" Type="http://schemas.openxmlformats.org/officeDocument/2006/relationships/font" Target="fonts/Roboto-bold.fntdata"/><Relationship Id="rId29" Type="http://schemas.openxmlformats.org/officeDocument/2006/relationships/font" Target="fonts/Robot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Montserrat Light"/>
                <a:ea typeface="Montserrat Light"/>
                <a:cs typeface="Montserrat Light"/>
                <a:sym typeface="Montserrat Light"/>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Montserrat Light"/>
                <a:ea typeface="Montserrat Light"/>
                <a:cs typeface="Montserrat Light"/>
                <a:sym typeface="Montserrat Light"/>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1pPr>
            <a:lvl2pPr indent="-228600" lvl="1" marL="9144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2pPr>
            <a:lvl3pPr indent="-228600" lvl="2" marL="13716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3pPr>
            <a:lvl4pPr indent="-228600" lvl="3" marL="18288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4pPr>
            <a:lvl5pPr indent="-228600" lvl="4" marL="22860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5pPr>
            <a:lvl6pPr indent="-228600" lvl="5" marL="27432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Montserrat Light"/>
                <a:ea typeface="Montserrat Light"/>
                <a:cs typeface="Montserrat Light"/>
                <a:sym typeface="Montserrat Light"/>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Montserrat Light"/>
                <a:ea typeface="Montserrat Light"/>
                <a:cs typeface="Montserrat Light"/>
                <a:sym typeface="Montserrat Light"/>
              </a:rPr>
              <a:t>‹#›</a:t>
            </a:fld>
            <a:endParaRPr b="0" i="0" sz="1200" u="none" cap="none" strike="noStrike">
              <a:solidFill>
                <a:schemeClr val="dk1"/>
              </a:solidFill>
              <a:latin typeface="Montserrat Light"/>
              <a:ea typeface="Montserrat Light"/>
              <a:cs typeface="Montserrat Light"/>
              <a:sym typeface="Montserrat Light"/>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 name="Google Shape;5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 name="Google Shape;84;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 name="Google Shape;297;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9" name="Google Shape;389;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7" name="Google Shape;437;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3" name="Google Shape;463;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4" name="Google Shape;464;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4" name="Google Shape;524;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5" name="Google Shape;525;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2" name="Google Shape;572;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3" name="Google Shape;573;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2" name="Google Shape;642;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3" name="Google Shape;643;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6" name="Google Shape;676;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7" name="Google Shape;677;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5" name="Google Shape;725;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6" name="Google Shape;726;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4" name="Google Shape;774;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5" name="Google Shape;775;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2" name="Google Shape;822;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3" name="Google Shape;823;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6" name="Google Shape;926;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7" name="Google Shape;927;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_Blank">
  <p:cSld name="20_Blank">
    <p:spTree>
      <p:nvGrpSpPr>
        <p:cNvPr id="15" name="Shape 15"/>
        <p:cNvGrpSpPr/>
        <p:nvPr/>
      </p:nvGrpSpPr>
      <p:grpSpPr>
        <a:xfrm>
          <a:off x="0" y="0"/>
          <a:ext cx="0" cy="0"/>
          <a:chOff x="0" y="0"/>
          <a:chExt cx="0" cy="0"/>
        </a:xfrm>
      </p:grpSpPr>
      <p:sp>
        <p:nvSpPr>
          <p:cNvPr id="16" name="Google Shape;16;p2"/>
          <p:cNvSpPr/>
          <p:nvPr>
            <p:ph idx="2" type="pic"/>
          </p:nvPr>
        </p:nvSpPr>
        <p:spPr>
          <a:xfrm>
            <a:off x="14456230" y="2734456"/>
            <a:ext cx="7523238" cy="6880373"/>
          </a:xfrm>
          <a:prstGeom prst="rect">
            <a:avLst/>
          </a:prstGeom>
          <a:solidFill>
            <a:srgbClr val="F2F2F2"/>
          </a:solid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Blank">
  <p:cSld name="21_Blank">
    <p:spTree>
      <p:nvGrpSpPr>
        <p:cNvPr id="17" name="Shape 17"/>
        <p:cNvGrpSpPr/>
        <p:nvPr/>
      </p:nvGrpSpPr>
      <p:grpSpPr>
        <a:xfrm>
          <a:off x="0" y="0"/>
          <a:ext cx="0" cy="0"/>
          <a:chOff x="0" y="0"/>
          <a:chExt cx="0" cy="0"/>
        </a:xfrm>
      </p:grpSpPr>
      <p:sp>
        <p:nvSpPr>
          <p:cNvPr id="18" name="Google Shape;18;p3"/>
          <p:cNvSpPr/>
          <p:nvPr>
            <p:ph idx="2" type="pic"/>
          </p:nvPr>
        </p:nvSpPr>
        <p:spPr>
          <a:xfrm>
            <a:off x="6618514" y="0"/>
            <a:ext cx="9840686" cy="13716000"/>
          </a:xfrm>
          <a:prstGeom prst="rect">
            <a:avLst/>
          </a:prstGeom>
          <a:solidFill>
            <a:srgbClr val="F2F2F2"/>
          </a:solid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_Blank">
  <p:cSld name="22_Blank">
    <p:spTree>
      <p:nvGrpSpPr>
        <p:cNvPr id="19" name="Shape 19"/>
        <p:cNvGrpSpPr/>
        <p:nvPr/>
      </p:nvGrpSpPr>
      <p:grpSpPr>
        <a:xfrm>
          <a:off x="0" y="0"/>
          <a:ext cx="0" cy="0"/>
          <a:chOff x="0" y="0"/>
          <a:chExt cx="0" cy="0"/>
        </a:xfrm>
      </p:grpSpPr>
      <p:sp>
        <p:nvSpPr>
          <p:cNvPr id="20" name="Google Shape;20;p4"/>
          <p:cNvSpPr/>
          <p:nvPr>
            <p:ph idx="2" type="pic"/>
          </p:nvPr>
        </p:nvSpPr>
        <p:spPr>
          <a:xfrm>
            <a:off x="1208825" y="6002449"/>
            <a:ext cx="5348668" cy="6274696"/>
          </a:xfrm>
          <a:prstGeom prst="rect">
            <a:avLst/>
          </a:prstGeom>
          <a:solidFill>
            <a:srgbClr val="F2F2F2"/>
          </a:solid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_Blank">
  <p:cSld name="23_Blank">
    <p:spTree>
      <p:nvGrpSpPr>
        <p:cNvPr id="21" name="Shape 21"/>
        <p:cNvGrpSpPr/>
        <p:nvPr/>
      </p:nvGrpSpPr>
      <p:grpSpPr>
        <a:xfrm>
          <a:off x="0" y="0"/>
          <a:ext cx="0" cy="0"/>
          <a:chOff x="0" y="0"/>
          <a:chExt cx="0" cy="0"/>
        </a:xfrm>
      </p:grpSpPr>
      <p:sp>
        <p:nvSpPr>
          <p:cNvPr id="22" name="Google Shape;22;p5"/>
          <p:cNvSpPr/>
          <p:nvPr>
            <p:ph idx="2" type="pic"/>
          </p:nvPr>
        </p:nvSpPr>
        <p:spPr>
          <a:xfrm>
            <a:off x="13956494" y="0"/>
            <a:ext cx="10421155" cy="13716000"/>
          </a:xfrm>
          <a:prstGeom prst="rect">
            <a:avLst/>
          </a:prstGeom>
          <a:solidFill>
            <a:srgbClr val="F2F2F2"/>
          </a:solid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_Blank">
  <p:cSld name="24_Blank">
    <p:spTree>
      <p:nvGrpSpPr>
        <p:cNvPr id="23" name="Shape 23"/>
        <p:cNvGrpSpPr/>
        <p:nvPr/>
      </p:nvGrpSpPr>
      <p:grpSpPr>
        <a:xfrm>
          <a:off x="0" y="0"/>
          <a:ext cx="0" cy="0"/>
          <a:chOff x="0" y="0"/>
          <a:chExt cx="0" cy="0"/>
        </a:xfrm>
      </p:grpSpPr>
      <p:sp>
        <p:nvSpPr>
          <p:cNvPr id="24" name="Google Shape;24;p6"/>
          <p:cNvSpPr/>
          <p:nvPr>
            <p:ph idx="2" type="pic"/>
          </p:nvPr>
        </p:nvSpPr>
        <p:spPr>
          <a:xfrm>
            <a:off x="0" y="0"/>
            <a:ext cx="7989421" cy="6858000"/>
          </a:xfrm>
          <a:prstGeom prst="rect">
            <a:avLst/>
          </a:prstGeom>
          <a:solidFill>
            <a:srgbClr val="F2F2F2"/>
          </a:solid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_Blank">
  <p:cSld name="25_Blank">
    <p:spTree>
      <p:nvGrpSpPr>
        <p:cNvPr id="25" name="Shape 25"/>
        <p:cNvGrpSpPr/>
        <p:nvPr/>
      </p:nvGrpSpPr>
      <p:grpSpPr>
        <a:xfrm>
          <a:off x="0" y="0"/>
          <a:ext cx="0" cy="0"/>
          <a:chOff x="0" y="0"/>
          <a:chExt cx="0" cy="0"/>
        </a:xfrm>
      </p:grpSpPr>
      <p:sp>
        <p:nvSpPr>
          <p:cNvPr id="26" name="Google Shape;26;p7"/>
          <p:cNvSpPr/>
          <p:nvPr>
            <p:ph idx="2" type="pic"/>
          </p:nvPr>
        </p:nvSpPr>
        <p:spPr>
          <a:xfrm>
            <a:off x="1062325" y="1070740"/>
            <a:ext cx="6634255" cy="9628320"/>
          </a:xfrm>
          <a:prstGeom prst="rect">
            <a:avLst/>
          </a:prstGeom>
          <a:solidFill>
            <a:srgbClr val="F2F2F2"/>
          </a:solid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_Blank">
  <p:cSld name="26_Blank">
    <p:spTree>
      <p:nvGrpSpPr>
        <p:cNvPr id="27" name="Shape 27"/>
        <p:cNvGrpSpPr/>
        <p:nvPr/>
      </p:nvGrpSpPr>
      <p:grpSpPr>
        <a:xfrm>
          <a:off x="0" y="0"/>
          <a:ext cx="0" cy="0"/>
          <a:chOff x="0" y="0"/>
          <a:chExt cx="0" cy="0"/>
        </a:xfrm>
      </p:grpSpPr>
      <p:sp>
        <p:nvSpPr>
          <p:cNvPr id="28" name="Google Shape;28;p8"/>
          <p:cNvSpPr/>
          <p:nvPr>
            <p:ph idx="2" type="pic"/>
          </p:nvPr>
        </p:nvSpPr>
        <p:spPr>
          <a:xfrm>
            <a:off x="17456727" y="4207313"/>
            <a:ext cx="5833377" cy="8182448"/>
          </a:xfrm>
          <a:prstGeom prst="rect">
            <a:avLst/>
          </a:prstGeom>
          <a:solidFill>
            <a:srgbClr val="F2F2F2"/>
          </a:solid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_Blank">
  <p:cSld name="27_Blank">
    <p:spTree>
      <p:nvGrpSpPr>
        <p:cNvPr id="29" name="Shape 29"/>
        <p:cNvGrpSpPr/>
        <p:nvPr/>
      </p:nvGrpSpPr>
      <p:grpSpPr>
        <a:xfrm>
          <a:off x="0" y="0"/>
          <a:ext cx="0" cy="0"/>
          <a:chOff x="0" y="0"/>
          <a:chExt cx="0" cy="0"/>
        </a:xfrm>
      </p:grpSpPr>
      <p:sp>
        <p:nvSpPr>
          <p:cNvPr id="30" name="Google Shape;30;p9"/>
          <p:cNvSpPr/>
          <p:nvPr>
            <p:ph idx="2" type="pic"/>
          </p:nvPr>
        </p:nvSpPr>
        <p:spPr>
          <a:xfrm>
            <a:off x="1539301" y="5880852"/>
            <a:ext cx="5348668" cy="6077367"/>
          </a:xfrm>
          <a:prstGeom prst="rect">
            <a:avLst/>
          </a:prstGeom>
          <a:solidFill>
            <a:srgbClr val="F2F2F2"/>
          </a:solid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_Blank">
  <p:cSld name="28_Blank">
    <p:spTree>
      <p:nvGrpSpPr>
        <p:cNvPr id="31" name="Shape 31"/>
        <p:cNvGrpSpPr/>
        <p:nvPr/>
      </p:nvGrpSpPr>
      <p:grpSpPr>
        <a:xfrm>
          <a:off x="0" y="0"/>
          <a:ext cx="0" cy="0"/>
          <a:chOff x="0" y="0"/>
          <a:chExt cx="0" cy="0"/>
        </a:xfrm>
      </p:grpSpPr>
      <p:sp>
        <p:nvSpPr>
          <p:cNvPr id="32" name="Google Shape;32;p10"/>
          <p:cNvSpPr/>
          <p:nvPr>
            <p:ph idx="2" type="pic"/>
          </p:nvPr>
        </p:nvSpPr>
        <p:spPr>
          <a:xfrm>
            <a:off x="1312682" y="1267670"/>
            <a:ext cx="4152794" cy="4652792"/>
          </a:xfrm>
          <a:prstGeom prst="rect">
            <a:avLst/>
          </a:prstGeom>
          <a:solidFill>
            <a:srgbClr val="F2F2F2"/>
          </a:solid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9_Blank">
  <p:cSld name="29_Blank">
    <p:spTree>
      <p:nvGrpSpPr>
        <p:cNvPr id="33" name="Shape 33"/>
        <p:cNvGrpSpPr/>
        <p:nvPr/>
      </p:nvGrpSpPr>
      <p:grpSpPr>
        <a:xfrm>
          <a:off x="0" y="0"/>
          <a:ext cx="0" cy="0"/>
          <a:chOff x="0" y="0"/>
          <a:chExt cx="0" cy="0"/>
        </a:xfrm>
      </p:grpSpPr>
      <p:sp>
        <p:nvSpPr>
          <p:cNvPr id="34" name="Google Shape;34;p11"/>
          <p:cNvSpPr/>
          <p:nvPr>
            <p:ph idx="2" type="pic"/>
          </p:nvPr>
        </p:nvSpPr>
        <p:spPr>
          <a:xfrm>
            <a:off x="0" y="0"/>
            <a:ext cx="6968358" cy="4652792"/>
          </a:xfrm>
          <a:prstGeom prst="rect">
            <a:avLst/>
          </a:prstGeom>
          <a:solidFill>
            <a:srgbClr val="F2F2F2"/>
          </a:solid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_Blank">
  <p:cSld name="30_Blank">
    <p:spTree>
      <p:nvGrpSpPr>
        <p:cNvPr id="35" name="Shape 35"/>
        <p:cNvGrpSpPr/>
        <p:nvPr/>
      </p:nvGrpSpPr>
      <p:grpSpPr>
        <a:xfrm>
          <a:off x="0" y="0"/>
          <a:ext cx="0" cy="0"/>
          <a:chOff x="0" y="0"/>
          <a:chExt cx="0" cy="0"/>
        </a:xfrm>
      </p:grpSpPr>
      <p:sp>
        <p:nvSpPr>
          <p:cNvPr id="36" name="Google Shape;36;p12"/>
          <p:cNvSpPr/>
          <p:nvPr>
            <p:ph idx="2" type="pic"/>
          </p:nvPr>
        </p:nvSpPr>
        <p:spPr>
          <a:xfrm>
            <a:off x="10027068" y="2909677"/>
            <a:ext cx="4353158" cy="4353146"/>
          </a:xfrm>
          <a:prstGeom prst="ellipse">
            <a:avLst/>
          </a:prstGeom>
          <a:solidFill>
            <a:srgbClr val="F2F2F2"/>
          </a:solid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1_Blank">
  <p:cSld name="31_Blank">
    <p:spTree>
      <p:nvGrpSpPr>
        <p:cNvPr id="37" name="Shape 37"/>
        <p:cNvGrpSpPr/>
        <p:nvPr/>
      </p:nvGrpSpPr>
      <p:grpSpPr>
        <a:xfrm>
          <a:off x="0" y="0"/>
          <a:ext cx="0" cy="0"/>
          <a:chOff x="0" y="0"/>
          <a:chExt cx="0" cy="0"/>
        </a:xfrm>
      </p:grpSpPr>
      <p:sp>
        <p:nvSpPr>
          <p:cNvPr id="38" name="Google Shape;38;p13"/>
          <p:cNvSpPr/>
          <p:nvPr>
            <p:ph idx="2" type="pic"/>
          </p:nvPr>
        </p:nvSpPr>
        <p:spPr>
          <a:xfrm>
            <a:off x="1105965" y="2065834"/>
            <a:ext cx="4169420" cy="5014904"/>
          </a:xfrm>
          <a:prstGeom prst="rect">
            <a:avLst/>
          </a:prstGeom>
          <a:solidFill>
            <a:srgbClr val="F2F2F2"/>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_Blank">
  <p:cSld name="32_Blank">
    <p:spTree>
      <p:nvGrpSpPr>
        <p:cNvPr id="39" name="Shape 39"/>
        <p:cNvGrpSpPr/>
        <p:nvPr/>
      </p:nvGrpSpPr>
      <p:grpSpPr>
        <a:xfrm>
          <a:off x="0" y="0"/>
          <a:ext cx="0" cy="0"/>
          <a:chOff x="0" y="0"/>
          <a:chExt cx="0" cy="0"/>
        </a:xfrm>
      </p:grpSpPr>
      <p:sp>
        <p:nvSpPr>
          <p:cNvPr id="40" name="Google Shape;40;p14"/>
          <p:cNvSpPr/>
          <p:nvPr>
            <p:ph idx="2" type="pic"/>
          </p:nvPr>
        </p:nvSpPr>
        <p:spPr>
          <a:xfrm>
            <a:off x="-36" y="0"/>
            <a:ext cx="7259815" cy="6954686"/>
          </a:xfrm>
          <a:prstGeom prst="rect">
            <a:avLst/>
          </a:prstGeom>
          <a:solidFill>
            <a:srgbClr val="F2F2F2"/>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3_Blank">
  <p:cSld name="33_Blank">
    <p:spTree>
      <p:nvGrpSpPr>
        <p:cNvPr id="41" name="Shape 41"/>
        <p:cNvGrpSpPr/>
        <p:nvPr/>
      </p:nvGrpSpPr>
      <p:grpSpPr>
        <a:xfrm>
          <a:off x="0" y="0"/>
          <a:ext cx="0" cy="0"/>
          <a:chOff x="0" y="0"/>
          <a:chExt cx="0" cy="0"/>
        </a:xfrm>
      </p:grpSpPr>
      <p:sp>
        <p:nvSpPr>
          <p:cNvPr id="42" name="Google Shape;42;p15"/>
          <p:cNvSpPr/>
          <p:nvPr>
            <p:ph idx="2" type="pic"/>
          </p:nvPr>
        </p:nvSpPr>
        <p:spPr>
          <a:xfrm>
            <a:off x="1445382" y="4308963"/>
            <a:ext cx="4972160" cy="5772194"/>
          </a:xfrm>
          <a:prstGeom prst="rect">
            <a:avLst/>
          </a:prstGeom>
          <a:solidFill>
            <a:srgbClr val="F2F2F2"/>
          </a:solid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4_Blank">
  <p:cSld name="34_Blank">
    <p:spTree>
      <p:nvGrpSpPr>
        <p:cNvPr id="43" name="Shape 43"/>
        <p:cNvGrpSpPr/>
        <p:nvPr/>
      </p:nvGrpSpPr>
      <p:grpSpPr>
        <a:xfrm>
          <a:off x="0" y="0"/>
          <a:ext cx="0" cy="0"/>
          <a:chOff x="0" y="0"/>
          <a:chExt cx="0" cy="0"/>
        </a:xfrm>
      </p:grpSpPr>
      <p:sp>
        <p:nvSpPr>
          <p:cNvPr id="44" name="Google Shape;44;p16"/>
          <p:cNvSpPr/>
          <p:nvPr>
            <p:ph idx="2" type="pic"/>
          </p:nvPr>
        </p:nvSpPr>
        <p:spPr>
          <a:xfrm>
            <a:off x="10012252" y="527781"/>
            <a:ext cx="4353158" cy="4353146"/>
          </a:xfrm>
          <a:prstGeom prst="ellipse">
            <a:avLst/>
          </a:prstGeom>
          <a:solidFill>
            <a:srgbClr val="F2F2F2"/>
          </a:solid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5_Blank">
  <p:cSld name="35_Blank">
    <p:spTree>
      <p:nvGrpSpPr>
        <p:cNvPr id="45" name="Shape 45"/>
        <p:cNvGrpSpPr/>
        <p:nvPr/>
      </p:nvGrpSpPr>
      <p:grpSpPr>
        <a:xfrm>
          <a:off x="0" y="0"/>
          <a:ext cx="0" cy="0"/>
          <a:chOff x="0" y="0"/>
          <a:chExt cx="0" cy="0"/>
        </a:xfrm>
      </p:grpSpPr>
      <p:sp>
        <p:nvSpPr>
          <p:cNvPr id="46" name="Google Shape;46;p17"/>
          <p:cNvSpPr/>
          <p:nvPr>
            <p:ph idx="2" type="pic"/>
          </p:nvPr>
        </p:nvSpPr>
        <p:spPr>
          <a:xfrm>
            <a:off x="804672" y="628591"/>
            <a:ext cx="4886896" cy="4886896"/>
          </a:xfrm>
          <a:prstGeom prst="rect">
            <a:avLst/>
          </a:prstGeom>
          <a:solidFill>
            <a:srgbClr val="F2F2F2"/>
          </a:solid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6_Blank">
  <p:cSld name="36_Blank">
    <p:spTree>
      <p:nvGrpSpPr>
        <p:cNvPr id="47" name="Shape 47"/>
        <p:cNvGrpSpPr/>
        <p:nvPr/>
      </p:nvGrpSpPr>
      <p:grpSpPr>
        <a:xfrm>
          <a:off x="0" y="0"/>
          <a:ext cx="0" cy="0"/>
          <a:chOff x="0" y="0"/>
          <a:chExt cx="0" cy="0"/>
        </a:xfrm>
      </p:grpSpPr>
      <p:sp>
        <p:nvSpPr>
          <p:cNvPr id="48" name="Google Shape;48;p18"/>
          <p:cNvSpPr/>
          <p:nvPr>
            <p:ph idx="2" type="pic"/>
          </p:nvPr>
        </p:nvSpPr>
        <p:spPr>
          <a:xfrm>
            <a:off x="804672" y="816898"/>
            <a:ext cx="6967728" cy="9335033"/>
          </a:xfrm>
          <a:prstGeom prst="rect">
            <a:avLst/>
          </a:prstGeom>
          <a:solidFill>
            <a:srgbClr val="F2F2F2"/>
          </a:solid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7_Blank">
  <p:cSld name="37_Blank">
    <p:spTree>
      <p:nvGrpSpPr>
        <p:cNvPr id="49" name="Shape 49"/>
        <p:cNvGrpSpPr/>
        <p:nvPr/>
      </p:nvGrpSpPr>
      <p:grpSpPr>
        <a:xfrm>
          <a:off x="0" y="0"/>
          <a:ext cx="0" cy="0"/>
          <a:chOff x="0" y="0"/>
          <a:chExt cx="0" cy="0"/>
        </a:xfrm>
      </p:grpSpPr>
      <p:sp>
        <p:nvSpPr>
          <p:cNvPr id="50" name="Google Shape;50;p19"/>
          <p:cNvSpPr/>
          <p:nvPr>
            <p:ph idx="2" type="pic"/>
          </p:nvPr>
        </p:nvSpPr>
        <p:spPr>
          <a:xfrm>
            <a:off x="2000457" y="2655874"/>
            <a:ext cx="4353146" cy="4353134"/>
          </a:xfrm>
          <a:prstGeom prst="ellipse">
            <a:avLst/>
          </a:prstGeom>
          <a:solidFill>
            <a:srgbClr val="F2F2F2"/>
          </a:solid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8_Blank">
  <p:cSld name="38_Blank">
    <p:spTree>
      <p:nvGrpSpPr>
        <p:cNvPr id="51" name="Shape 51"/>
        <p:cNvGrpSpPr/>
        <p:nvPr/>
      </p:nvGrpSpPr>
      <p:grpSpPr>
        <a:xfrm>
          <a:off x="0" y="0"/>
          <a:ext cx="0" cy="0"/>
          <a:chOff x="0" y="0"/>
          <a:chExt cx="0" cy="0"/>
        </a:xfrm>
      </p:grpSpPr>
      <p:sp>
        <p:nvSpPr>
          <p:cNvPr id="52" name="Google Shape;52;p20"/>
          <p:cNvSpPr/>
          <p:nvPr>
            <p:ph idx="2" type="pic"/>
          </p:nvPr>
        </p:nvSpPr>
        <p:spPr>
          <a:xfrm>
            <a:off x="1232832" y="4082405"/>
            <a:ext cx="4133088" cy="5537316"/>
          </a:xfrm>
          <a:prstGeom prst="rect">
            <a:avLst/>
          </a:prstGeom>
          <a:solidFill>
            <a:srgbClr val="F2F2F2"/>
          </a:solid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9_Blank">
  <p:cSld name="39_Blank">
    <p:spTree>
      <p:nvGrpSpPr>
        <p:cNvPr id="53" name="Shape 53"/>
        <p:cNvGrpSpPr/>
        <p:nvPr/>
      </p:nvGrpSpPr>
      <p:grpSpPr>
        <a:xfrm>
          <a:off x="0" y="0"/>
          <a:ext cx="0" cy="0"/>
          <a:chOff x="0" y="0"/>
          <a:chExt cx="0" cy="0"/>
        </a:xfrm>
      </p:grpSpPr>
      <p:sp>
        <p:nvSpPr>
          <p:cNvPr id="54" name="Google Shape;54;p21"/>
          <p:cNvSpPr/>
          <p:nvPr>
            <p:ph idx="2" type="pic"/>
          </p:nvPr>
        </p:nvSpPr>
        <p:spPr>
          <a:xfrm>
            <a:off x="6489144" y="0"/>
            <a:ext cx="11399365" cy="6403450"/>
          </a:xfrm>
          <a:prstGeom prst="rect">
            <a:avLst/>
          </a:prstGeom>
          <a:solidFill>
            <a:srgbClr val="F2F2F2"/>
          </a:solid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55" name="Shape 5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1675964" y="730251"/>
            <a:ext cx="21025723" cy="2651126"/>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8798"/>
              <a:buFont typeface="Calibri"/>
              <a:buNone/>
              <a:defRPr b="0" i="0" sz="8798"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1675964" y="3651250"/>
            <a:ext cx="21025723" cy="8702676"/>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2000"/>
              </a:spcBef>
              <a:spcAft>
                <a:spcPts val="0"/>
              </a:spcAft>
              <a:buClr>
                <a:schemeClr val="dk1"/>
              </a:buClr>
              <a:buSzPts val="5599"/>
              <a:buFont typeface="Arial"/>
              <a:buNone/>
              <a:defRPr b="0" i="0" sz="5599" u="none" cap="none" strike="noStrike">
                <a:solidFill>
                  <a:schemeClr val="dk1"/>
                </a:solidFill>
                <a:latin typeface="Calibri"/>
                <a:ea typeface="Calibri"/>
                <a:cs typeface="Calibri"/>
                <a:sym typeface="Calibri"/>
              </a:defRPr>
            </a:lvl1pPr>
            <a:lvl2pPr indent="-228600" lvl="1" marL="914400" marR="0" rtl="0" algn="l">
              <a:lnSpc>
                <a:spcPct val="90000"/>
              </a:lnSpc>
              <a:spcBef>
                <a:spcPts val="1000"/>
              </a:spcBef>
              <a:spcAft>
                <a:spcPts val="0"/>
              </a:spcAft>
              <a:buClr>
                <a:schemeClr val="dk1"/>
              </a:buClr>
              <a:buSzPts val="4799"/>
              <a:buFont typeface="Arial"/>
              <a:buNone/>
              <a:defRPr b="0" i="0" sz="4799" u="none" cap="none" strike="noStrike">
                <a:solidFill>
                  <a:schemeClr val="dk1"/>
                </a:solidFill>
                <a:latin typeface="Calibri"/>
                <a:ea typeface="Calibri"/>
                <a:cs typeface="Calibri"/>
                <a:sym typeface="Calibri"/>
              </a:defRPr>
            </a:lvl2pPr>
            <a:lvl3pPr indent="-228600" lvl="2" marL="1371600" marR="0" rtl="0" algn="l">
              <a:lnSpc>
                <a:spcPct val="90000"/>
              </a:lnSpc>
              <a:spcBef>
                <a:spcPts val="1000"/>
              </a:spcBef>
              <a:spcAft>
                <a:spcPts val="0"/>
              </a:spcAft>
              <a:buClr>
                <a:schemeClr val="dk1"/>
              </a:buClr>
              <a:buSzPts val="3999"/>
              <a:buFont typeface="Arial"/>
              <a:buNone/>
              <a:defRPr b="0" i="0" sz="3999" u="none" cap="none" strike="noStrike">
                <a:solidFill>
                  <a:schemeClr val="dk1"/>
                </a:solidFill>
                <a:latin typeface="Calibri"/>
                <a:ea typeface="Calibri"/>
                <a:cs typeface="Calibri"/>
                <a:sym typeface="Calibri"/>
              </a:defRPr>
            </a:lvl3pPr>
            <a:lvl4pPr indent="-228600" lvl="3" marL="1828800" marR="0" rtl="0" algn="l">
              <a:lnSpc>
                <a:spcPct val="90000"/>
              </a:lnSpc>
              <a:spcBef>
                <a:spcPts val="1000"/>
              </a:spcBef>
              <a:spcAft>
                <a:spcPts val="0"/>
              </a:spcAft>
              <a:buClr>
                <a:schemeClr val="dk1"/>
              </a:buClr>
              <a:buSzPts val="3599"/>
              <a:buFont typeface="Arial"/>
              <a:buNone/>
              <a:defRPr b="0" i="0" sz="3599" u="none" cap="none" strike="noStrike">
                <a:solidFill>
                  <a:schemeClr val="dk1"/>
                </a:solidFill>
                <a:latin typeface="Calibri"/>
                <a:ea typeface="Calibri"/>
                <a:cs typeface="Calibri"/>
                <a:sym typeface="Calibri"/>
              </a:defRPr>
            </a:lvl4pPr>
            <a:lvl5pPr indent="-228600" lvl="4" marL="2286000" marR="0" rtl="0" algn="l">
              <a:lnSpc>
                <a:spcPct val="90000"/>
              </a:lnSpc>
              <a:spcBef>
                <a:spcPts val="1000"/>
              </a:spcBef>
              <a:spcAft>
                <a:spcPts val="0"/>
              </a:spcAft>
              <a:buClr>
                <a:schemeClr val="dk1"/>
              </a:buClr>
              <a:buSzPts val="3599"/>
              <a:buFont typeface="Arial"/>
              <a:buNone/>
              <a:defRPr b="0" i="0" sz="3599" u="none" cap="none" strike="noStrike">
                <a:solidFill>
                  <a:schemeClr val="dk1"/>
                </a:solidFill>
                <a:latin typeface="Calibri"/>
                <a:ea typeface="Calibri"/>
                <a:cs typeface="Calibri"/>
                <a:sym typeface="Calibri"/>
              </a:defRPr>
            </a:lvl5pPr>
            <a:lvl6pPr indent="-457136" lvl="5" marL="2743200" marR="0" rtl="0" algn="l">
              <a:lnSpc>
                <a:spcPct val="90000"/>
              </a:lnSpc>
              <a:spcBef>
                <a:spcPts val="1000"/>
              </a:spcBef>
              <a:spcAft>
                <a:spcPts val="0"/>
              </a:spcAft>
              <a:buClr>
                <a:schemeClr val="dk1"/>
              </a:buClr>
              <a:buSzPts val="3599"/>
              <a:buFont typeface="Arial"/>
              <a:buChar char="•"/>
              <a:defRPr b="0" i="0" sz="3599" u="none" cap="none" strike="noStrike">
                <a:solidFill>
                  <a:schemeClr val="dk1"/>
                </a:solidFill>
                <a:latin typeface="Calibri"/>
                <a:ea typeface="Calibri"/>
                <a:cs typeface="Calibri"/>
                <a:sym typeface="Calibri"/>
              </a:defRPr>
            </a:lvl6pPr>
            <a:lvl7pPr indent="-457136" lvl="6" marL="3200400" marR="0" rtl="0" algn="l">
              <a:lnSpc>
                <a:spcPct val="90000"/>
              </a:lnSpc>
              <a:spcBef>
                <a:spcPts val="1000"/>
              </a:spcBef>
              <a:spcAft>
                <a:spcPts val="0"/>
              </a:spcAft>
              <a:buClr>
                <a:schemeClr val="dk1"/>
              </a:buClr>
              <a:buSzPts val="3599"/>
              <a:buFont typeface="Arial"/>
              <a:buChar char="•"/>
              <a:defRPr b="0" i="0" sz="3599" u="none" cap="none" strike="noStrike">
                <a:solidFill>
                  <a:schemeClr val="dk1"/>
                </a:solidFill>
                <a:latin typeface="Calibri"/>
                <a:ea typeface="Calibri"/>
                <a:cs typeface="Calibri"/>
                <a:sym typeface="Calibri"/>
              </a:defRPr>
            </a:lvl7pPr>
            <a:lvl8pPr indent="-457136" lvl="7" marL="3657600" marR="0" rtl="0" algn="l">
              <a:lnSpc>
                <a:spcPct val="90000"/>
              </a:lnSpc>
              <a:spcBef>
                <a:spcPts val="1000"/>
              </a:spcBef>
              <a:spcAft>
                <a:spcPts val="0"/>
              </a:spcAft>
              <a:buClr>
                <a:schemeClr val="dk1"/>
              </a:buClr>
              <a:buSzPts val="3599"/>
              <a:buFont typeface="Arial"/>
              <a:buChar char="•"/>
              <a:defRPr b="0" i="0" sz="3599" u="none" cap="none" strike="noStrike">
                <a:solidFill>
                  <a:schemeClr val="dk1"/>
                </a:solidFill>
                <a:latin typeface="Calibri"/>
                <a:ea typeface="Calibri"/>
                <a:cs typeface="Calibri"/>
                <a:sym typeface="Calibri"/>
              </a:defRPr>
            </a:lvl8pPr>
            <a:lvl9pPr indent="-457136" lvl="8" marL="4114800" marR="0" rtl="0" algn="l">
              <a:lnSpc>
                <a:spcPct val="90000"/>
              </a:lnSpc>
              <a:spcBef>
                <a:spcPts val="1000"/>
              </a:spcBef>
              <a:spcAft>
                <a:spcPts val="0"/>
              </a:spcAft>
              <a:buClr>
                <a:schemeClr val="dk1"/>
              </a:buClr>
              <a:buSzPts val="3599"/>
              <a:buFont typeface="Arial"/>
              <a:buChar char="•"/>
              <a:defRPr b="0" i="0" sz="3599"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1675964" y="12712701"/>
            <a:ext cx="5484971" cy="73025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2399" u="none" cap="none" strike="noStrike">
                <a:solidFill>
                  <a:srgbClr val="B9B9B9"/>
                </a:solidFill>
                <a:latin typeface="Calibri"/>
                <a:ea typeface="Calibri"/>
                <a:cs typeface="Calibri"/>
                <a:sym typeface="Calibri"/>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8075097" y="12712701"/>
            <a:ext cx="8227457" cy="73025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2399" u="none" cap="none" strike="noStrike">
                <a:solidFill>
                  <a:srgbClr val="B9B9B9"/>
                </a:solidFill>
                <a:latin typeface="Calibri"/>
                <a:ea typeface="Calibri"/>
                <a:cs typeface="Calibri"/>
                <a:sym typeface="Calibri"/>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17216716" y="12712701"/>
            <a:ext cx="5484971" cy="73025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399" u="none" cap="none" strike="noStrike">
                <a:solidFill>
                  <a:srgbClr val="B9B9B9"/>
                </a:solidFill>
                <a:latin typeface="Calibri"/>
                <a:ea typeface="Calibri"/>
                <a:cs typeface="Calibri"/>
                <a:sym typeface="Calibri"/>
              </a:defRPr>
            </a:lvl1pPr>
            <a:lvl2pPr indent="0" lvl="1" marL="0" marR="0" rtl="0" algn="r">
              <a:spcBef>
                <a:spcPts val="0"/>
              </a:spcBef>
              <a:buNone/>
              <a:defRPr b="0" i="0" sz="2399" u="none" cap="none" strike="noStrike">
                <a:solidFill>
                  <a:srgbClr val="B9B9B9"/>
                </a:solidFill>
                <a:latin typeface="Calibri"/>
                <a:ea typeface="Calibri"/>
                <a:cs typeface="Calibri"/>
                <a:sym typeface="Calibri"/>
              </a:defRPr>
            </a:lvl2pPr>
            <a:lvl3pPr indent="0" lvl="2" marL="0" marR="0" rtl="0" algn="r">
              <a:spcBef>
                <a:spcPts val="0"/>
              </a:spcBef>
              <a:buNone/>
              <a:defRPr b="0" i="0" sz="2399" u="none" cap="none" strike="noStrike">
                <a:solidFill>
                  <a:srgbClr val="B9B9B9"/>
                </a:solidFill>
                <a:latin typeface="Calibri"/>
                <a:ea typeface="Calibri"/>
                <a:cs typeface="Calibri"/>
                <a:sym typeface="Calibri"/>
              </a:defRPr>
            </a:lvl3pPr>
            <a:lvl4pPr indent="0" lvl="3" marL="0" marR="0" rtl="0" algn="r">
              <a:spcBef>
                <a:spcPts val="0"/>
              </a:spcBef>
              <a:buNone/>
              <a:defRPr b="0" i="0" sz="2399" u="none" cap="none" strike="noStrike">
                <a:solidFill>
                  <a:srgbClr val="B9B9B9"/>
                </a:solidFill>
                <a:latin typeface="Calibri"/>
                <a:ea typeface="Calibri"/>
                <a:cs typeface="Calibri"/>
                <a:sym typeface="Calibri"/>
              </a:defRPr>
            </a:lvl4pPr>
            <a:lvl5pPr indent="0" lvl="4" marL="0" marR="0" rtl="0" algn="r">
              <a:spcBef>
                <a:spcPts val="0"/>
              </a:spcBef>
              <a:buNone/>
              <a:defRPr b="0" i="0" sz="2399" u="none" cap="none" strike="noStrike">
                <a:solidFill>
                  <a:srgbClr val="B9B9B9"/>
                </a:solidFill>
                <a:latin typeface="Calibri"/>
                <a:ea typeface="Calibri"/>
                <a:cs typeface="Calibri"/>
                <a:sym typeface="Calibri"/>
              </a:defRPr>
            </a:lvl5pPr>
            <a:lvl6pPr indent="0" lvl="5" marL="0" marR="0" rtl="0" algn="r">
              <a:spcBef>
                <a:spcPts val="0"/>
              </a:spcBef>
              <a:buNone/>
              <a:defRPr b="0" i="0" sz="2399" u="none" cap="none" strike="noStrike">
                <a:solidFill>
                  <a:srgbClr val="B9B9B9"/>
                </a:solidFill>
                <a:latin typeface="Calibri"/>
                <a:ea typeface="Calibri"/>
                <a:cs typeface="Calibri"/>
                <a:sym typeface="Calibri"/>
              </a:defRPr>
            </a:lvl6pPr>
            <a:lvl7pPr indent="0" lvl="6" marL="0" marR="0" rtl="0" algn="r">
              <a:spcBef>
                <a:spcPts val="0"/>
              </a:spcBef>
              <a:buNone/>
              <a:defRPr b="0" i="0" sz="2399" u="none" cap="none" strike="noStrike">
                <a:solidFill>
                  <a:srgbClr val="B9B9B9"/>
                </a:solidFill>
                <a:latin typeface="Calibri"/>
                <a:ea typeface="Calibri"/>
                <a:cs typeface="Calibri"/>
                <a:sym typeface="Calibri"/>
              </a:defRPr>
            </a:lvl7pPr>
            <a:lvl8pPr indent="0" lvl="7" marL="0" marR="0" rtl="0" algn="r">
              <a:spcBef>
                <a:spcPts val="0"/>
              </a:spcBef>
              <a:buNone/>
              <a:defRPr b="0" i="0" sz="2399" u="none" cap="none" strike="noStrike">
                <a:solidFill>
                  <a:srgbClr val="B9B9B9"/>
                </a:solidFill>
                <a:latin typeface="Calibri"/>
                <a:ea typeface="Calibri"/>
                <a:cs typeface="Calibri"/>
                <a:sym typeface="Calibri"/>
              </a:defRPr>
            </a:lvl8pPr>
            <a:lvl9pPr indent="0" lvl="8" marL="0" marR="0" rtl="0" algn="r">
              <a:spcBef>
                <a:spcPts val="0"/>
              </a:spcBef>
              <a:buNone/>
              <a:defRPr b="0" i="0" sz="2399" u="none" cap="none" strike="noStrike">
                <a:solidFill>
                  <a:srgbClr val="B9B9B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2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1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 Id="rId3" Type="http://schemas.openxmlformats.org/officeDocument/2006/relationships/image" Target="../media/image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 Id="rId3" Type="http://schemas.openxmlformats.org/officeDocument/2006/relationships/image" Target="../media/image1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9.xml"/><Relationship Id="rId3"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 Id="rId3"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23"/>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61" name="Google Shape;61;p23"/>
          <p:cNvSpPr txBox="1"/>
          <p:nvPr/>
        </p:nvSpPr>
        <p:spPr>
          <a:xfrm>
            <a:off x="1994363" y="1207815"/>
            <a:ext cx="8396223"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8000">
                <a:solidFill>
                  <a:schemeClr val="dk2"/>
                </a:solidFill>
                <a:latin typeface="Roboto"/>
                <a:ea typeface="Roboto"/>
                <a:cs typeface="Roboto"/>
                <a:sym typeface="Roboto"/>
              </a:rPr>
              <a:t>Buyer Persona</a:t>
            </a:r>
            <a:endParaRPr/>
          </a:p>
        </p:txBody>
      </p:sp>
      <p:cxnSp>
        <p:nvCxnSpPr>
          <p:cNvPr id="62" name="Google Shape;62;p23"/>
          <p:cNvCxnSpPr/>
          <p:nvPr/>
        </p:nvCxnSpPr>
        <p:spPr>
          <a:xfrm>
            <a:off x="9652000" y="1971135"/>
            <a:ext cx="12327467" cy="0"/>
          </a:xfrm>
          <a:prstGeom prst="straightConnector1">
            <a:avLst/>
          </a:prstGeom>
          <a:noFill/>
          <a:ln cap="flat" cmpd="sng" w="12700">
            <a:solidFill>
              <a:srgbClr val="D8D8D8"/>
            </a:solidFill>
            <a:prstDash val="solid"/>
            <a:miter lim="800000"/>
            <a:headEnd len="sm" w="sm" type="none"/>
            <a:tailEnd len="sm" w="sm" type="none"/>
          </a:ln>
        </p:spPr>
      </p:cxnSp>
      <p:grpSp>
        <p:nvGrpSpPr>
          <p:cNvPr id="63" name="Google Shape;63;p23"/>
          <p:cNvGrpSpPr/>
          <p:nvPr/>
        </p:nvGrpSpPr>
        <p:grpSpPr>
          <a:xfrm>
            <a:off x="2079433" y="4270425"/>
            <a:ext cx="9919064" cy="7652728"/>
            <a:chOff x="2028235" y="3519312"/>
            <a:chExt cx="9919064" cy="7652728"/>
          </a:xfrm>
        </p:grpSpPr>
        <p:sp>
          <p:nvSpPr>
            <p:cNvPr id="64" name="Google Shape;64;p23"/>
            <p:cNvSpPr txBox="1"/>
            <p:nvPr/>
          </p:nvSpPr>
          <p:spPr>
            <a:xfrm flipH="1">
              <a:off x="2028235" y="3519312"/>
              <a:ext cx="5998164"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Fear, Frustrations, Obstacles</a:t>
              </a:r>
              <a:endParaRPr/>
            </a:p>
          </p:txBody>
        </p:sp>
        <p:grpSp>
          <p:nvGrpSpPr>
            <p:cNvPr id="65" name="Google Shape;65;p23"/>
            <p:cNvGrpSpPr/>
            <p:nvPr/>
          </p:nvGrpSpPr>
          <p:grpSpPr>
            <a:xfrm>
              <a:off x="2028236" y="8278941"/>
              <a:ext cx="9919062" cy="2893099"/>
              <a:chOff x="2028236" y="7380327"/>
              <a:chExt cx="9919062" cy="2893099"/>
            </a:xfrm>
          </p:grpSpPr>
          <p:sp>
            <p:nvSpPr>
              <p:cNvPr id="66" name="Google Shape;66;p23"/>
              <p:cNvSpPr txBox="1"/>
              <p:nvPr/>
            </p:nvSpPr>
            <p:spPr>
              <a:xfrm flipH="1">
                <a:off x="2028236" y="7380327"/>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Buyer Pain</a:t>
                </a:r>
                <a:endParaRPr/>
              </a:p>
            </p:txBody>
          </p:sp>
          <p:sp>
            <p:nvSpPr>
              <p:cNvPr id="67" name="Google Shape;67;p23"/>
              <p:cNvSpPr/>
              <p:nvPr/>
            </p:nvSpPr>
            <p:spPr>
              <a:xfrm flipH="1">
                <a:off x="2705561" y="7965102"/>
                <a:ext cx="9241737" cy="2308324"/>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190500" lvl="0" marL="342900" marR="0" rtl="0" algn="l">
                  <a:spcBef>
                    <a:spcPts val="0"/>
                  </a:spcBef>
                  <a:spcAft>
                    <a:spcPts val="0"/>
                  </a:spcAft>
                  <a:buClr>
                    <a:schemeClr val="dk1"/>
                  </a:buClr>
                  <a:buSzPts val="2400"/>
                  <a:buFont typeface="Arial"/>
                  <a:buNone/>
                </a:pPr>
                <a:r>
                  <a:t/>
                </a:r>
                <a:endParaRPr sz="2400">
                  <a:solidFill>
                    <a:schemeClr val="dk1"/>
                  </a:solidFill>
                  <a:latin typeface="Lato Light"/>
                  <a:ea typeface="Lato Light"/>
                  <a:cs typeface="Lato Light"/>
                  <a:sym typeface="Lato Light"/>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a:t>
                </a:r>
                <a:endParaRPr/>
              </a:p>
              <a:p>
                <a:pPr indent="-190500" lvl="0" marL="342900" marR="0" rtl="0" algn="l">
                  <a:spcBef>
                    <a:spcPts val="0"/>
                  </a:spcBef>
                  <a:spcAft>
                    <a:spcPts val="0"/>
                  </a:spcAft>
                  <a:buClr>
                    <a:schemeClr val="dk1"/>
                  </a:buClr>
                  <a:buSzPts val="2400"/>
                  <a:buFont typeface="Arial"/>
                  <a:buNone/>
                </a:pPr>
                <a:r>
                  <a:t/>
                </a:r>
                <a:endParaRPr sz="2400">
                  <a:solidFill>
                    <a:schemeClr val="dk1"/>
                  </a:solidFill>
                  <a:latin typeface="Lato Light"/>
                  <a:ea typeface="Lato Light"/>
                  <a:cs typeface="Lato Light"/>
                  <a:sym typeface="Lato Light"/>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a:t>
                </a:r>
                <a:endParaRPr/>
              </a:p>
            </p:txBody>
          </p:sp>
        </p:grpSp>
        <p:grpSp>
          <p:nvGrpSpPr>
            <p:cNvPr id="68" name="Google Shape;68;p23"/>
            <p:cNvGrpSpPr/>
            <p:nvPr/>
          </p:nvGrpSpPr>
          <p:grpSpPr>
            <a:xfrm>
              <a:off x="2139070" y="4532190"/>
              <a:ext cx="9808229" cy="864226"/>
              <a:chOff x="16530842" y="3214098"/>
              <a:chExt cx="9808229" cy="817103"/>
            </a:xfrm>
          </p:grpSpPr>
          <p:sp>
            <p:nvSpPr>
              <p:cNvPr id="69" name="Google Shape;69;p23"/>
              <p:cNvSpPr/>
              <p:nvPr/>
            </p:nvSpPr>
            <p:spPr>
              <a:xfrm>
                <a:off x="16530842" y="3214098"/>
                <a:ext cx="9808229" cy="81710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0" name="Google Shape;70;p23"/>
              <p:cNvSpPr/>
              <p:nvPr/>
            </p:nvSpPr>
            <p:spPr>
              <a:xfrm flipH="1">
                <a:off x="16993355" y="3394420"/>
                <a:ext cx="9020644" cy="43649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p:txBody>
          </p:sp>
        </p:grpSp>
        <p:grpSp>
          <p:nvGrpSpPr>
            <p:cNvPr id="71" name="Google Shape;71;p23"/>
            <p:cNvGrpSpPr/>
            <p:nvPr/>
          </p:nvGrpSpPr>
          <p:grpSpPr>
            <a:xfrm>
              <a:off x="2139070" y="5392406"/>
              <a:ext cx="9808229" cy="864226"/>
              <a:chOff x="16530842" y="3214098"/>
              <a:chExt cx="9808229" cy="817103"/>
            </a:xfrm>
          </p:grpSpPr>
          <p:sp>
            <p:nvSpPr>
              <p:cNvPr id="72" name="Google Shape;72;p23"/>
              <p:cNvSpPr/>
              <p:nvPr/>
            </p:nvSpPr>
            <p:spPr>
              <a:xfrm>
                <a:off x="16530842" y="3214098"/>
                <a:ext cx="9808229" cy="8171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3" name="Google Shape;73;p23"/>
              <p:cNvSpPr/>
              <p:nvPr/>
            </p:nvSpPr>
            <p:spPr>
              <a:xfrm flipH="1">
                <a:off x="16993354" y="3394420"/>
                <a:ext cx="9020643" cy="43649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p:txBody>
          </p:sp>
        </p:grpSp>
        <p:grpSp>
          <p:nvGrpSpPr>
            <p:cNvPr id="74" name="Google Shape;74;p23"/>
            <p:cNvGrpSpPr/>
            <p:nvPr/>
          </p:nvGrpSpPr>
          <p:grpSpPr>
            <a:xfrm>
              <a:off x="2139070" y="6252622"/>
              <a:ext cx="9808229" cy="864226"/>
              <a:chOff x="16530842" y="3214098"/>
              <a:chExt cx="9808229" cy="817103"/>
            </a:xfrm>
          </p:grpSpPr>
          <p:sp>
            <p:nvSpPr>
              <p:cNvPr id="75" name="Google Shape;75;p23"/>
              <p:cNvSpPr/>
              <p:nvPr/>
            </p:nvSpPr>
            <p:spPr>
              <a:xfrm>
                <a:off x="16530842" y="3214098"/>
                <a:ext cx="9808229" cy="81710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6" name="Google Shape;76;p23"/>
              <p:cNvSpPr/>
              <p:nvPr/>
            </p:nvSpPr>
            <p:spPr>
              <a:xfrm flipH="1">
                <a:off x="16993354" y="3394420"/>
                <a:ext cx="9020643" cy="43649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p:txBody>
          </p:sp>
        </p:grpSp>
      </p:grpSp>
      <p:sp>
        <p:nvSpPr>
          <p:cNvPr id="77" name="Google Shape;77;p23"/>
          <p:cNvSpPr/>
          <p:nvPr/>
        </p:nvSpPr>
        <p:spPr>
          <a:xfrm>
            <a:off x="14456230" y="9614829"/>
            <a:ext cx="7523238" cy="230832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nvGrpSpPr>
          <p:cNvPr id="78" name="Google Shape;78;p23"/>
          <p:cNvGrpSpPr/>
          <p:nvPr/>
        </p:nvGrpSpPr>
        <p:grpSpPr>
          <a:xfrm>
            <a:off x="16280363" y="10230976"/>
            <a:ext cx="3876870" cy="1163115"/>
            <a:chOff x="1899461" y="11300621"/>
            <a:chExt cx="3876870" cy="1163115"/>
          </a:xfrm>
        </p:grpSpPr>
        <p:sp>
          <p:nvSpPr>
            <p:cNvPr id="79" name="Google Shape;79;p23"/>
            <p:cNvSpPr txBox="1"/>
            <p:nvPr/>
          </p:nvSpPr>
          <p:spPr>
            <a:xfrm flipH="1">
              <a:off x="1899461" y="11300621"/>
              <a:ext cx="387687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chemeClr val="lt1"/>
                  </a:solidFill>
                  <a:latin typeface="Roboto Medium"/>
                  <a:ea typeface="Roboto Medium"/>
                  <a:cs typeface="Roboto Medium"/>
                  <a:sym typeface="Roboto Medium"/>
                </a:rPr>
                <a:t>Matt Anderson</a:t>
              </a:r>
              <a:endParaRPr/>
            </a:p>
          </p:txBody>
        </p:sp>
        <p:sp>
          <p:nvSpPr>
            <p:cNvPr id="80" name="Google Shape;80;p23"/>
            <p:cNvSpPr/>
            <p:nvPr/>
          </p:nvSpPr>
          <p:spPr>
            <a:xfrm flipH="1">
              <a:off x="2432570" y="12002071"/>
              <a:ext cx="2808753"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chemeClr val="lt1"/>
                  </a:solidFill>
                  <a:latin typeface="Lato Light"/>
                  <a:ea typeface="Lato Light"/>
                  <a:cs typeface="Lato Light"/>
                  <a:sym typeface="Lato Light"/>
                </a:rPr>
                <a:t>Company Name</a:t>
              </a:r>
              <a:endParaRPr/>
            </a:p>
          </p:txBody>
        </p:sp>
      </p:grpSp>
      <p:pic>
        <p:nvPicPr>
          <p:cNvPr descr="A picture containing person, indoor, holding, young&#10;&#10;Description automatically generated" id="81" name="Google Shape;81;p23"/>
          <p:cNvPicPr preferRelativeResize="0"/>
          <p:nvPr>
            <p:ph idx="2" type="pic"/>
          </p:nvPr>
        </p:nvPicPr>
        <p:blipFill rotWithShape="1">
          <a:blip r:embed="rId3">
            <a:alphaModFix/>
          </a:blip>
          <a:srcRect b="39770" l="0" r="0" t="-755"/>
          <a:stretch/>
        </p:blipFill>
        <p:spPr>
          <a:xfrm>
            <a:off x="14456230" y="2734456"/>
            <a:ext cx="7523238" cy="6880373"/>
          </a:xfrm>
          <a:prstGeom prst="rect">
            <a:avLst/>
          </a:prstGeom>
          <a:solidFill>
            <a:srgbClr val="F2F2F2"/>
          </a:solid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24"/>
          <p:cNvSpPr/>
          <p:nvPr/>
        </p:nvSpPr>
        <p:spPr>
          <a:xfrm flipH="1">
            <a:off x="-7" y="10551556"/>
            <a:ext cx="6618517" cy="316454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7" name="Google Shape;87;p24"/>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88" name="Google Shape;88;p24"/>
          <p:cNvSpPr/>
          <p:nvPr/>
        </p:nvSpPr>
        <p:spPr>
          <a:xfrm flipH="1">
            <a:off x="-6" y="1"/>
            <a:ext cx="6618517" cy="10551458"/>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 name="Google Shape;89;p24"/>
          <p:cNvSpPr txBox="1"/>
          <p:nvPr/>
        </p:nvSpPr>
        <p:spPr>
          <a:xfrm>
            <a:off x="1305984" y="826410"/>
            <a:ext cx="4434768"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8000">
                <a:solidFill>
                  <a:schemeClr val="lt1"/>
                </a:solidFill>
                <a:latin typeface="Roboto"/>
                <a:ea typeface="Roboto"/>
                <a:cs typeface="Roboto"/>
                <a:sym typeface="Roboto"/>
              </a:rPr>
              <a:t>Buyer Persona</a:t>
            </a:r>
            <a:endParaRPr/>
          </a:p>
        </p:txBody>
      </p:sp>
      <p:grpSp>
        <p:nvGrpSpPr>
          <p:cNvPr id="90" name="Google Shape;90;p24"/>
          <p:cNvGrpSpPr/>
          <p:nvPr/>
        </p:nvGrpSpPr>
        <p:grpSpPr>
          <a:xfrm>
            <a:off x="1369869" y="11445789"/>
            <a:ext cx="3878769" cy="1163115"/>
            <a:chOff x="1897562" y="11300621"/>
            <a:chExt cx="3878769" cy="1163115"/>
          </a:xfrm>
        </p:grpSpPr>
        <p:sp>
          <p:nvSpPr>
            <p:cNvPr id="91" name="Google Shape;91;p24"/>
            <p:cNvSpPr txBox="1"/>
            <p:nvPr/>
          </p:nvSpPr>
          <p:spPr>
            <a:xfrm flipH="1">
              <a:off x="1899461" y="11300621"/>
              <a:ext cx="3876870"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chemeClr val="lt1"/>
                  </a:solidFill>
                  <a:latin typeface="Roboto Medium"/>
                  <a:ea typeface="Roboto Medium"/>
                  <a:cs typeface="Roboto Medium"/>
                  <a:sym typeface="Roboto Medium"/>
                </a:rPr>
                <a:t>Matt Anderson</a:t>
              </a:r>
              <a:endParaRPr/>
            </a:p>
          </p:txBody>
        </p:sp>
        <p:sp>
          <p:nvSpPr>
            <p:cNvPr id="92" name="Google Shape;92;p24"/>
            <p:cNvSpPr/>
            <p:nvPr/>
          </p:nvSpPr>
          <p:spPr>
            <a:xfrm flipH="1">
              <a:off x="1897562" y="12002071"/>
              <a:ext cx="2808753"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Company Name</a:t>
              </a:r>
              <a:endParaRPr/>
            </a:p>
          </p:txBody>
        </p:sp>
      </p:grpSp>
      <p:grpSp>
        <p:nvGrpSpPr>
          <p:cNvPr id="93" name="Google Shape;93;p24"/>
          <p:cNvGrpSpPr/>
          <p:nvPr/>
        </p:nvGrpSpPr>
        <p:grpSpPr>
          <a:xfrm>
            <a:off x="17693982" y="1079154"/>
            <a:ext cx="5377684" cy="2523767"/>
            <a:chOff x="9067686" y="8970473"/>
            <a:chExt cx="5377684" cy="2523767"/>
          </a:xfrm>
        </p:grpSpPr>
        <p:sp>
          <p:nvSpPr>
            <p:cNvPr id="94" name="Google Shape;94;p24"/>
            <p:cNvSpPr txBox="1"/>
            <p:nvPr/>
          </p:nvSpPr>
          <p:spPr>
            <a:xfrm flipH="1">
              <a:off x="9067693" y="8970473"/>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Personality</a:t>
              </a:r>
              <a:endParaRPr/>
            </a:p>
          </p:txBody>
        </p:sp>
        <p:sp>
          <p:nvSpPr>
            <p:cNvPr id="95" name="Google Shape;95;p24"/>
            <p:cNvSpPr/>
            <p:nvPr/>
          </p:nvSpPr>
          <p:spPr>
            <a:xfrm flipH="1">
              <a:off x="9067686" y="9555248"/>
              <a:ext cx="5377684" cy="193899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grpSp>
        <p:nvGrpSpPr>
          <p:cNvPr id="96" name="Google Shape;96;p24"/>
          <p:cNvGrpSpPr/>
          <p:nvPr/>
        </p:nvGrpSpPr>
        <p:grpSpPr>
          <a:xfrm>
            <a:off x="17693982" y="4174776"/>
            <a:ext cx="5377684" cy="2523767"/>
            <a:chOff x="9067686" y="8970473"/>
            <a:chExt cx="5377684" cy="2523767"/>
          </a:xfrm>
        </p:grpSpPr>
        <p:sp>
          <p:nvSpPr>
            <p:cNvPr id="97" name="Google Shape;97;p24"/>
            <p:cNvSpPr txBox="1"/>
            <p:nvPr/>
          </p:nvSpPr>
          <p:spPr>
            <a:xfrm flipH="1">
              <a:off x="9067693" y="8970473"/>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Frustrations</a:t>
              </a:r>
              <a:endParaRPr/>
            </a:p>
          </p:txBody>
        </p:sp>
        <p:sp>
          <p:nvSpPr>
            <p:cNvPr id="98" name="Google Shape;98;p24"/>
            <p:cNvSpPr/>
            <p:nvPr/>
          </p:nvSpPr>
          <p:spPr>
            <a:xfrm flipH="1">
              <a:off x="9067686" y="9555248"/>
              <a:ext cx="5377684" cy="193899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a:t>
              </a:r>
              <a:endParaRPr/>
            </a:p>
          </p:txBody>
        </p:sp>
      </p:grpSp>
      <p:grpSp>
        <p:nvGrpSpPr>
          <p:cNvPr id="99" name="Google Shape;99;p24"/>
          <p:cNvGrpSpPr/>
          <p:nvPr/>
        </p:nvGrpSpPr>
        <p:grpSpPr>
          <a:xfrm>
            <a:off x="17693982" y="7330675"/>
            <a:ext cx="5377684" cy="2523767"/>
            <a:chOff x="9067686" y="8970473"/>
            <a:chExt cx="5377684" cy="2523767"/>
          </a:xfrm>
        </p:grpSpPr>
        <p:sp>
          <p:nvSpPr>
            <p:cNvPr id="100" name="Google Shape;100;p24"/>
            <p:cNvSpPr txBox="1"/>
            <p:nvPr/>
          </p:nvSpPr>
          <p:spPr>
            <a:xfrm flipH="1">
              <a:off x="9067693" y="8970473"/>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Goals &amp; Needs</a:t>
              </a:r>
              <a:endParaRPr/>
            </a:p>
          </p:txBody>
        </p:sp>
        <p:sp>
          <p:nvSpPr>
            <p:cNvPr id="101" name="Google Shape;101;p24"/>
            <p:cNvSpPr/>
            <p:nvPr/>
          </p:nvSpPr>
          <p:spPr>
            <a:xfrm flipH="1">
              <a:off x="9067686" y="9555248"/>
              <a:ext cx="5377684" cy="193899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a:t>
              </a:r>
              <a:endParaRPr/>
            </a:p>
          </p:txBody>
        </p:sp>
      </p:grpSp>
      <p:sp>
        <p:nvSpPr>
          <p:cNvPr id="102" name="Google Shape;102;p24"/>
          <p:cNvSpPr txBox="1"/>
          <p:nvPr/>
        </p:nvSpPr>
        <p:spPr>
          <a:xfrm flipH="1">
            <a:off x="17693981" y="10551556"/>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Social Networks</a:t>
            </a:r>
            <a:endParaRPr/>
          </a:p>
        </p:txBody>
      </p:sp>
      <p:sp>
        <p:nvSpPr>
          <p:cNvPr id="103" name="Google Shape;103;p24"/>
          <p:cNvSpPr/>
          <p:nvPr/>
        </p:nvSpPr>
        <p:spPr>
          <a:xfrm>
            <a:off x="21276088"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04" name="Google Shape;104;p24"/>
          <p:cNvSpPr/>
          <p:nvPr/>
        </p:nvSpPr>
        <p:spPr>
          <a:xfrm>
            <a:off x="19521970"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05" name="Google Shape;105;p24"/>
          <p:cNvSpPr/>
          <p:nvPr/>
        </p:nvSpPr>
        <p:spPr>
          <a:xfrm>
            <a:off x="17767855"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06" name="Google Shape;106;p24"/>
          <p:cNvSpPr/>
          <p:nvPr/>
        </p:nvSpPr>
        <p:spPr>
          <a:xfrm>
            <a:off x="19862266" y="11919748"/>
            <a:ext cx="405483" cy="329485"/>
          </a:xfrm>
          <a:custGeom>
            <a:rect b="b" l="l" r="r" t="t"/>
            <a:pathLst>
              <a:path extrusionOk="0" h="21600" w="21600">
                <a:moveTo>
                  <a:pt x="21600" y="2559"/>
                </a:moveTo>
                <a:cubicBezTo>
                  <a:pt x="20805" y="2994"/>
                  <a:pt x="19949" y="3285"/>
                  <a:pt x="19055" y="3417"/>
                </a:cubicBezTo>
                <a:cubicBezTo>
                  <a:pt x="19968" y="2742"/>
                  <a:pt x="20672" y="1676"/>
                  <a:pt x="21003" y="401"/>
                </a:cubicBezTo>
                <a:cubicBezTo>
                  <a:pt x="20147" y="1026"/>
                  <a:pt x="19198" y="1478"/>
                  <a:pt x="18187" y="1722"/>
                </a:cubicBezTo>
                <a:cubicBezTo>
                  <a:pt x="17379" y="665"/>
                  <a:pt x="16228" y="0"/>
                  <a:pt x="14953" y="0"/>
                </a:cubicBezTo>
                <a:cubicBezTo>
                  <a:pt x="12506" y="0"/>
                  <a:pt x="10524" y="2441"/>
                  <a:pt x="10524" y="5454"/>
                </a:cubicBezTo>
                <a:cubicBezTo>
                  <a:pt x="10524" y="5881"/>
                  <a:pt x="10561" y="6298"/>
                  <a:pt x="10637" y="6694"/>
                </a:cubicBezTo>
                <a:cubicBezTo>
                  <a:pt x="6954" y="6468"/>
                  <a:pt x="3689" y="4296"/>
                  <a:pt x="1504" y="998"/>
                </a:cubicBezTo>
                <a:cubicBezTo>
                  <a:pt x="1122" y="1806"/>
                  <a:pt x="903" y="2742"/>
                  <a:pt x="903" y="3739"/>
                </a:cubicBezTo>
                <a:cubicBezTo>
                  <a:pt x="903" y="5631"/>
                  <a:pt x="1686" y="7302"/>
                  <a:pt x="2875" y="8279"/>
                </a:cubicBezTo>
                <a:cubicBezTo>
                  <a:pt x="2149" y="8248"/>
                  <a:pt x="1466" y="8005"/>
                  <a:pt x="868" y="7599"/>
                </a:cubicBezTo>
                <a:cubicBezTo>
                  <a:pt x="868" y="7618"/>
                  <a:pt x="868" y="7641"/>
                  <a:pt x="868" y="7666"/>
                </a:cubicBezTo>
                <a:cubicBezTo>
                  <a:pt x="868" y="10307"/>
                  <a:pt x="2395" y="12512"/>
                  <a:pt x="4423" y="13011"/>
                </a:cubicBezTo>
                <a:cubicBezTo>
                  <a:pt x="4051" y="13134"/>
                  <a:pt x="3658" y="13201"/>
                  <a:pt x="3255" y="13201"/>
                </a:cubicBezTo>
                <a:cubicBezTo>
                  <a:pt x="2970" y="13201"/>
                  <a:pt x="2691" y="13168"/>
                  <a:pt x="2420" y="13106"/>
                </a:cubicBezTo>
                <a:cubicBezTo>
                  <a:pt x="2983" y="15270"/>
                  <a:pt x="4621" y="16846"/>
                  <a:pt x="6561" y="16890"/>
                </a:cubicBezTo>
                <a:cubicBezTo>
                  <a:pt x="5042" y="18353"/>
                  <a:pt x="3134" y="19225"/>
                  <a:pt x="1056" y="19225"/>
                </a:cubicBezTo>
                <a:cubicBezTo>
                  <a:pt x="700" y="19225"/>
                  <a:pt x="347" y="19197"/>
                  <a:pt x="0" y="19149"/>
                </a:cubicBezTo>
                <a:cubicBezTo>
                  <a:pt x="1963" y="20695"/>
                  <a:pt x="4290" y="21600"/>
                  <a:pt x="6791" y="21600"/>
                </a:cubicBezTo>
                <a:cubicBezTo>
                  <a:pt x="14943" y="21600"/>
                  <a:pt x="19401" y="13291"/>
                  <a:pt x="19401" y="6084"/>
                </a:cubicBezTo>
                <a:cubicBezTo>
                  <a:pt x="19401" y="5851"/>
                  <a:pt x="19396" y="5613"/>
                  <a:pt x="19388" y="5380"/>
                </a:cubicBezTo>
                <a:cubicBezTo>
                  <a:pt x="20253" y="4614"/>
                  <a:pt x="21005" y="3652"/>
                  <a:pt x="21600" y="2559"/>
                </a:cubicBezTo>
                <a:cubicBezTo>
                  <a:pt x="21600" y="2559"/>
                  <a:pt x="21600" y="2559"/>
                  <a:pt x="21600" y="2559"/>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107" name="Google Shape;107;p24"/>
          <p:cNvSpPr/>
          <p:nvPr/>
        </p:nvSpPr>
        <p:spPr>
          <a:xfrm>
            <a:off x="21588417" y="11885849"/>
            <a:ext cx="376030" cy="376012"/>
          </a:xfrm>
          <a:custGeom>
            <a:rect b="b" l="l" r="r" t="t"/>
            <a:pathLst>
              <a:path extrusionOk="0" h="21600" w="2160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108" name="Google Shape;108;p24"/>
          <p:cNvSpPr/>
          <p:nvPr/>
        </p:nvSpPr>
        <p:spPr>
          <a:xfrm>
            <a:off x="18162227" y="11874684"/>
            <a:ext cx="211946" cy="393613"/>
          </a:xfrm>
          <a:custGeom>
            <a:rect b="b" l="l" r="r" t="t"/>
            <a:pathLst>
              <a:path extrusionOk="0" h="453" w="249">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dk2"/>
          </a:solidFill>
          <a:ln>
            <a:noFill/>
          </a:ln>
        </p:spPr>
        <p:txBody>
          <a:bodyPr anchorCtr="0" anchor="ctr" bIns="17125" lIns="34275" spcFirstLastPara="1" rIns="34275" wrap="square" tIns="17125">
            <a:noAutofit/>
          </a:bodyPr>
          <a:lstStyle/>
          <a:p>
            <a:pPr indent="0" lvl="0" marL="0" marR="0" rtl="0" algn="l">
              <a:spcBef>
                <a:spcPts val="0"/>
              </a:spcBef>
              <a:spcAft>
                <a:spcPts val="0"/>
              </a:spcAft>
              <a:buNone/>
            </a:pPr>
            <a:r>
              <a:t/>
            </a:r>
            <a:endParaRPr sz="3600">
              <a:solidFill>
                <a:schemeClr val="lt1"/>
              </a:solidFill>
              <a:latin typeface="Montserrat"/>
              <a:ea typeface="Montserrat"/>
              <a:cs typeface="Montserrat"/>
              <a:sym typeface="Montserrat"/>
            </a:endParaRPr>
          </a:p>
        </p:txBody>
      </p:sp>
      <p:pic>
        <p:nvPicPr>
          <p:cNvPr descr="A person standing in front of a building&#10;&#10;Description automatically generated" id="109" name="Google Shape;109;p24"/>
          <p:cNvPicPr preferRelativeResize="0"/>
          <p:nvPr>
            <p:ph idx="2" type="pic"/>
          </p:nvPr>
        </p:nvPicPr>
        <p:blipFill rotWithShape="1">
          <a:blip r:embed="rId3">
            <a:alphaModFix/>
          </a:blip>
          <a:srcRect b="3842" l="0" r="0" t="3842"/>
          <a:stretch/>
        </p:blipFill>
        <p:spPr>
          <a:xfrm>
            <a:off x="6618514" y="0"/>
            <a:ext cx="9840686" cy="13715999"/>
          </a:xfrm>
          <a:prstGeom prst="rect">
            <a:avLst/>
          </a:prstGeom>
          <a:solidFill>
            <a:srgbClr val="F2F2F2"/>
          </a:solid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5"/>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115" name="Google Shape;115;p25"/>
          <p:cNvSpPr/>
          <p:nvPr/>
        </p:nvSpPr>
        <p:spPr>
          <a:xfrm>
            <a:off x="1208825" y="1374211"/>
            <a:ext cx="5348668" cy="442054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nvGrpSpPr>
          <p:cNvPr id="116" name="Google Shape;116;p25"/>
          <p:cNvGrpSpPr/>
          <p:nvPr/>
        </p:nvGrpSpPr>
        <p:grpSpPr>
          <a:xfrm>
            <a:off x="1662428" y="1824651"/>
            <a:ext cx="3409503" cy="3489363"/>
            <a:chOff x="1559306" y="1877238"/>
            <a:chExt cx="3409503" cy="3489363"/>
          </a:xfrm>
        </p:grpSpPr>
        <p:grpSp>
          <p:nvGrpSpPr>
            <p:cNvPr id="117" name="Google Shape;117;p25"/>
            <p:cNvGrpSpPr/>
            <p:nvPr/>
          </p:nvGrpSpPr>
          <p:grpSpPr>
            <a:xfrm>
              <a:off x="1559306" y="3686681"/>
              <a:ext cx="2330255" cy="1679920"/>
              <a:chOff x="1087546" y="2885107"/>
              <a:chExt cx="2330255" cy="1679920"/>
            </a:xfrm>
          </p:grpSpPr>
          <p:sp>
            <p:nvSpPr>
              <p:cNvPr id="118" name="Google Shape;118;p25"/>
              <p:cNvSpPr txBox="1"/>
              <p:nvPr/>
            </p:nvSpPr>
            <p:spPr>
              <a:xfrm flipH="1">
                <a:off x="1087546" y="2885107"/>
                <a:ext cx="233025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2"/>
                    </a:solidFill>
                    <a:latin typeface="Roboto Medium"/>
                    <a:ea typeface="Roboto Medium"/>
                    <a:cs typeface="Roboto Medium"/>
                    <a:sym typeface="Roboto Medium"/>
                  </a:rPr>
                  <a:t>Age:</a:t>
                </a:r>
                <a:endParaRPr/>
              </a:p>
            </p:txBody>
          </p:sp>
          <p:sp>
            <p:nvSpPr>
              <p:cNvPr id="119" name="Google Shape;119;p25"/>
              <p:cNvSpPr txBox="1"/>
              <p:nvPr/>
            </p:nvSpPr>
            <p:spPr>
              <a:xfrm flipH="1">
                <a:off x="1087546" y="3463457"/>
                <a:ext cx="233025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2"/>
                    </a:solidFill>
                    <a:latin typeface="Roboto Medium"/>
                    <a:ea typeface="Roboto Medium"/>
                    <a:cs typeface="Roboto Medium"/>
                    <a:sym typeface="Roboto Medium"/>
                  </a:rPr>
                  <a:t>Education:</a:t>
                </a:r>
                <a:endParaRPr/>
              </a:p>
            </p:txBody>
          </p:sp>
          <p:sp>
            <p:nvSpPr>
              <p:cNvPr id="120" name="Google Shape;120;p25"/>
              <p:cNvSpPr txBox="1"/>
              <p:nvPr/>
            </p:nvSpPr>
            <p:spPr>
              <a:xfrm flipH="1">
                <a:off x="1087546" y="4041807"/>
                <a:ext cx="233025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2"/>
                    </a:solidFill>
                    <a:latin typeface="Roboto Medium"/>
                    <a:ea typeface="Roboto Medium"/>
                    <a:cs typeface="Roboto Medium"/>
                    <a:sym typeface="Roboto Medium"/>
                  </a:rPr>
                  <a:t>Occupation:</a:t>
                </a:r>
                <a:endParaRPr/>
              </a:p>
            </p:txBody>
          </p:sp>
        </p:grpSp>
        <p:sp>
          <p:nvSpPr>
            <p:cNvPr id="121" name="Google Shape;121;p25"/>
            <p:cNvSpPr txBox="1"/>
            <p:nvPr/>
          </p:nvSpPr>
          <p:spPr>
            <a:xfrm flipH="1">
              <a:off x="1559309" y="1877238"/>
              <a:ext cx="3409500" cy="1754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5400">
                  <a:solidFill>
                    <a:schemeClr val="dk2"/>
                  </a:solidFill>
                  <a:latin typeface="Roboto"/>
                  <a:ea typeface="Roboto"/>
                  <a:cs typeface="Roboto"/>
                  <a:sym typeface="Roboto"/>
                </a:rPr>
                <a:t>Matt Anderson</a:t>
              </a:r>
              <a:endParaRPr/>
            </a:p>
          </p:txBody>
        </p:sp>
      </p:grpSp>
      <p:sp>
        <p:nvSpPr>
          <p:cNvPr id="122" name="Google Shape;122;p25"/>
          <p:cNvSpPr/>
          <p:nvPr/>
        </p:nvSpPr>
        <p:spPr>
          <a:xfrm>
            <a:off x="15679523" y="1374210"/>
            <a:ext cx="7489302" cy="1096758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23" name="Google Shape;123;p25"/>
          <p:cNvSpPr txBox="1"/>
          <p:nvPr/>
        </p:nvSpPr>
        <p:spPr>
          <a:xfrm flipH="1">
            <a:off x="16258750" y="1940838"/>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Goals &amp; Needs</a:t>
            </a:r>
            <a:endParaRPr/>
          </a:p>
        </p:txBody>
      </p:sp>
      <p:sp>
        <p:nvSpPr>
          <p:cNvPr id="124" name="Google Shape;124;p25"/>
          <p:cNvSpPr/>
          <p:nvPr/>
        </p:nvSpPr>
        <p:spPr>
          <a:xfrm flipH="1">
            <a:off x="16258742" y="2525613"/>
            <a:ext cx="6139145" cy="193899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nvGrpSpPr>
          <p:cNvPr id="125" name="Google Shape;125;p25"/>
          <p:cNvGrpSpPr/>
          <p:nvPr/>
        </p:nvGrpSpPr>
        <p:grpSpPr>
          <a:xfrm>
            <a:off x="16258742" y="5482829"/>
            <a:ext cx="6139145" cy="2523767"/>
            <a:chOff x="15943636" y="4601878"/>
            <a:chExt cx="6139145" cy="2523767"/>
          </a:xfrm>
        </p:grpSpPr>
        <p:sp>
          <p:nvSpPr>
            <p:cNvPr id="126" name="Google Shape;126;p25"/>
            <p:cNvSpPr txBox="1"/>
            <p:nvPr/>
          </p:nvSpPr>
          <p:spPr>
            <a:xfrm flipH="1">
              <a:off x="15943644" y="4601878"/>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Goals &amp; Needs</a:t>
              </a:r>
              <a:endParaRPr/>
            </a:p>
          </p:txBody>
        </p:sp>
        <p:sp>
          <p:nvSpPr>
            <p:cNvPr id="127" name="Google Shape;127;p25"/>
            <p:cNvSpPr/>
            <p:nvPr/>
          </p:nvSpPr>
          <p:spPr>
            <a:xfrm flipH="1">
              <a:off x="15943636" y="5186653"/>
              <a:ext cx="6139145" cy="193899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sp>
        <p:nvSpPr>
          <p:cNvPr id="128" name="Google Shape;128;p25"/>
          <p:cNvSpPr/>
          <p:nvPr/>
        </p:nvSpPr>
        <p:spPr>
          <a:xfrm>
            <a:off x="16258744" y="9120744"/>
            <a:ext cx="691830" cy="6918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Roboto Medium"/>
                <a:ea typeface="Roboto Medium"/>
                <a:cs typeface="Roboto Medium"/>
                <a:sym typeface="Roboto Medium"/>
              </a:rPr>
              <a:t>1</a:t>
            </a:r>
            <a:endParaRPr/>
          </a:p>
        </p:txBody>
      </p:sp>
      <p:sp>
        <p:nvSpPr>
          <p:cNvPr id="129" name="Google Shape;129;p25"/>
          <p:cNvSpPr/>
          <p:nvPr/>
        </p:nvSpPr>
        <p:spPr>
          <a:xfrm>
            <a:off x="16258744" y="10125110"/>
            <a:ext cx="691830" cy="69183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Roboto Medium"/>
                <a:ea typeface="Roboto Medium"/>
                <a:cs typeface="Roboto Medium"/>
                <a:sym typeface="Roboto Medium"/>
              </a:rPr>
              <a:t>2</a:t>
            </a:r>
            <a:endParaRPr/>
          </a:p>
        </p:txBody>
      </p:sp>
      <p:sp>
        <p:nvSpPr>
          <p:cNvPr id="130" name="Google Shape;130;p25"/>
          <p:cNvSpPr/>
          <p:nvPr/>
        </p:nvSpPr>
        <p:spPr>
          <a:xfrm>
            <a:off x="16258744" y="11160753"/>
            <a:ext cx="691830" cy="691830"/>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Roboto Medium"/>
                <a:ea typeface="Roboto Medium"/>
                <a:cs typeface="Roboto Medium"/>
                <a:sym typeface="Roboto Medium"/>
              </a:rPr>
              <a:t>3</a:t>
            </a:r>
            <a:endParaRPr/>
          </a:p>
        </p:txBody>
      </p:sp>
      <p:sp>
        <p:nvSpPr>
          <p:cNvPr id="131" name="Google Shape;131;p25"/>
          <p:cNvSpPr/>
          <p:nvPr/>
        </p:nvSpPr>
        <p:spPr>
          <a:xfrm flipH="1">
            <a:off x="17106287" y="9024820"/>
            <a:ext cx="5401588"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p:txBody>
      </p:sp>
      <p:sp>
        <p:nvSpPr>
          <p:cNvPr id="132" name="Google Shape;132;p25"/>
          <p:cNvSpPr/>
          <p:nvPr/>
        </p:nvSpPr>
        <p:spPr>
          <a:xfrm flipH="1">
            <a:off x="17106287" y="10055526"/>
            <a:ext cx="5401588"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p:txBody>
      </p:sp>
      <p:sp>
        <p:nvSpPr>
          <p:cNvPr id="133" name="Google Shape;133;p25"/>
          <p:cNvSpPr/>
          <p:nvPr/>
        </p:nvSpPr>
        <p:spPr>
          <a:xfrm flipH="1">
            <a:off x="17106287" y="11086232"/>
            <a:ext cx="5401588"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p:txBody>
      </p:sp>
      <p:sp>
        <p:nvSpPr>
          <p:cNvPr id="134" name="Google Shape;134;p25"/>
          <p:cNvSpPr/>
          <p:nvPr/>
        </p:nvSpPr>
        <p:spPr>
          <a:xfrm>
            <a:off x="6776686" y="1374210"/>
            <a:ext cx="8683644" cy="1096758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nvGrpSpPr>
          <p:cNvPr id="135" name="Google Shape;135;p25"/>
          <p:cNvGrpSpPr/>
          <p:nvPr/>
        </p:nvGrpSpPr>
        <p:grpSpPr>
          <a:xfrm>
            <a:off x="7270091" y="2833478"/>
            <a:ext cx="7691480" cy="2280874"/>
            <a:chOff x="8604241" y="2145792"/>
            <a:chExt cx="7720717" cy="2718364"/>
          </a:xfrm>
        </p:grpSpPr>
        <p:sp>
          <p:nvSpPr>
            <p:cNvPr id="136" name="Google Shape;136;p25"/>
            <p:cNvSpPr/>
            <p:nvPr/>
          </p:nvSpPr>
          <p:spPr>
            <a:xfrm>
              <a:off x="8604241" y="2145792"/>
              <a:ext cx="7720717" cy="67959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Roboto Medium"/>
                  <a:ea typeface="Roboto Medium"/>
                  <a:cs typeface="Roboto Medium"/>
                  <a:sym typeface="Roboto Medium"/>
                </a:rPr>
                <a:t>Incentive</a:t>
              </a:r>
              <a:endParaRPr/>
            </a:p>
          </p:txBody>
        </p:sp>
        <p:sp>
          <p:nvSpPr>
            <p:cNvPr id="137" name="Google Shape;137;p25"/>
            <p:cNvSpPr/>
            <p:nvPr/>
          </p:nvSpPr>
          <p:spPr>
            <a:xfrm>
              <a:off x="8604241" y="2825383"/>
              <a:ext cx="4043284" cy="67959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Roboto Medium"/>
                  <a:ea typeface="Roboto Medium"/>
                  <a:cs typeface="Roboto Medium"/>
                  <a:sym typeface="Roboto Medium"/>
                </a:rPr>
                <a:t>Fear</a:t>
              </a:r>
              <a:endParaRPr/>
            </a:p>
          </p:txBody>
        </p:sp>
        <p:sp>
          <p:nvSpPr>
            <p:cNvPr id="138" name="Google Shape;138;p25"/>
            <p:cNvSpPr/>
            <p:nvPr/>
          </p:nvSpPr>
          <p:spPr>
            <a:xfrm>
              <a:off x="8604241" y="3504974"/>
              <a:ext cx="6557984" cy="679591"/>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Roboto Medium"/>
                  <a:ea typeface="Roboto Medium"/>
                  <a:cs typeface="Roboto Medium"/>
                  <a:sym typeface="Roboto Medium"/>
                </a:rPr>
                <a:t>Achievement</a:t>
              </a:r>
              <a:endParaRPr/>
            </a:p>
          </p:txBody>
        </p:sp>
        <p:sp>
          <p:nvSpPr>
            <p:cNvPr id="139" name="Google Shape;139;p25"/>
            <p:cNvSpPr/>
            <p:nvPr/>
          </p:nvSpPr>
          <p:spPr>
            <a:xfrm>
              <a:off x="8604241" y="4184565"/>
              <a:ext cx="5469892" cy="67959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Roboto Medium"/>
                  <a:ea typeface="Roboto Medium"/>
                  <a:cs typeface="Roboto Medium"/>
                  <a:sym typeface="Roboto Medium"/>
                </a:rPr>
                <a:t>Growth</a:t>
              </a:r>
              <a:endParaRPr/>
            </a:p>
          </p:txBody>
        </p:sp>
      </p:grpSp>
      <p:grpSp>
        <p:nvGrpSpPr>
          <p:cNvPr id="140" name="Google Shape;140;p25"/>
          <p:cNvGrpSpPr/>
          <p:nvPr/>
        </p:nvGrpSpPr>
        <p:grpSpPr>
          <a:xfrm>
            <a:off x="7209129" y="5953395"/>
            <a:ext cx="7781677" cy="2523767"/>
            <a:chOff x="15943639" y="4601878"/>
            <a:chExt cx="7781677" cy="2523767"/>
          </a:xfrm>
        </p:grpSpPr>
        <p:sp>
          <p:nvSpPr>
            <p:cNvPr id="141" name="Google Shape;141;p25"/>
            <p:cNvSpPr txBox="1"/>
            <p:nvPr/>
          </p:nvSpPr>
          <p:spPr>
            <a:xfrm flipH="1">
              <a:off x="15943644" y="4601878"/>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Goals &amp; Needs</a:t>
              </a:r>
              <a:endParaRPr/>
            </a:p>
          </p:txBody>
        </p:sp>
        <p:sp>
          <p:nvSpPr>
            <p:cNvPr id="142" name="Google Shape;142;p25"/>
            <p:cNvSpPr/>
            <p:nvPr/>
          </p:nvSpPr>
          <p:spPr>
            <a:xfrm flipH="1">
              <a:off x="15943639" y="5186653"/>
              <a:ext cx="7781677" cy="193899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Platforms play an important role in online marketing.</a:t>
              </a:r>
              <a:endParaRPr/>
            </a:p>
          </p:txBody>
        </p:sp>
      </p:grpSp>
      <p:grpSp>
        <p:nvGrpSpPr>
          <p:cNvPr id="143" name="Google Shape;143;p25"/>
          <p:cNvGrpSpPr/>
          <p:nvPr/>
        </p:nvGrpSpPr>
        <p:grpSpPr>
          <a:xfrm>
            <a:off x="7804609" y="9418579"/>
            <a:ext cx="6634255" cy="2523767"/>
            <a:chOff x="9067685" y="8970473"/>
            <a:chExt cx="6634255" cy="2523767"/>
          </a:xfrm>
        </p:grpSpPr>
        <p:sp>
          <p:nvSpPr>
            <p:cNvPr id="144" name="Google Shape;144;p25"/>
            <p:cNvSpPr txBox="1"/>
            <p:nvPr/>
          </p:nvSpPr>
          <p:spPr>
            <a:xfrm flipH="1">
              <a:off x="9067693" y="8970473"/>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Frustrations</a:t>
              </a:r>
              <a:endParaRPr/>
            </a:p>
          </p:txBody>
        </p:sp>
        <p:sp>
          <p:nvSpPr>
            <p:cNvPr id="145" name="Google Shape;145;p25"/>
            <p:cNvSpPr/>
            <p:nvPr/>
          </p:nvSpPr>
          <p:spPr>
            <a:xfrm flipH="1">
              <a:off x="9067685" y="9555248"/>
              <a:ext cx="6634255" cy="193899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sp>
        <p:nvSpPr>
          <p:cNvPr id="146" name="Google Shape;146;p25"/>
          <p:cNvSpPr txBox="1"/>
          <p:nvPr/>
        </p:nvSpPr>
        <p:spPr>
          <a:xfrm flipH="1">
            <a:off x="7209134" y="2005484"/>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Skills</a:t>
            </a:r>
            <a:endParaRPr/>
          </a:p>
        </p:txBody>
      </p:sp>
      <p:pic>
        <p:nvPicPr>
          <p:cNvPr descr="A person in a striped shirt&#10;&#10;Description automatically generated" id="147" name="Google Shape;147;p25"/>
          <p:cNvPicPr preferRelativeResize="0"/>
          <p:nvPr>
            <p:ph idx="2" type="pic"/>
          </p:nvPr>
        </p:nvPicPr>
        <p:blipFill rotWithShape="1">
          <a:blip r:embed="rId3">
            <a:alphaModFix/>
          </a:blip>
          <a:srcRect b="19127" l="17753" r="23752" t="35126"/>
          <a:stretch/>
        </p:blipFill>
        <p:spPr>
          <a:xfrm>
            <a:off x="1208825" y="6002449"/>
            <a:ext cx="5348668" cy="6274696"/>
          </a:xfrm>
          <a:prstGeom prst="rect">
            <a:avLst/>
          </a:prstGeom>
          <a:solidFill>
            <a:srgbClr val="F2F2F2"/>
          </a:solid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descr="A person wearing a suit and tie&#10;&#10;Description automatically generated" id="152" name="Google Shape;152;p26"/>
          <p:cNvPicPr preferRelativeResize="0"/>
          <p:nvPr>
            <p:ph idx="2" type="pic"/>
          </p:nvPr>
        </p:nvPicPr>
        <p:blipFill rotWithShape="1">
          <a:blip r:embed="rId3">
            <a:alphaModFix/>
          </a:blip>
          <a:srcRect b="8380" l="14384" r="14384" t="4913"/>
          <a:stretch/>
        </p:blipFill>
        <p:spPr>
          <a:xfrm>
            <a:off x="13956494" y="0"/>
            <a:ext cx="10421155" cy="13716000"/>
          </a:xfrm>
          <a:prstGeom prst="rect">
            <a:avLst/>
          </a:prstGeom>
          <a:solidFill>
            <a:srgbClr val="F2F2F2"/>
          </a:solidFill>
          <a:ln>
            <a:noFill/>
          </a:ln>
        </p:spPr>
      </p:pic>
      <p:sp>
        <p:nvSpPr>
          <p:cNvPr id="153" name="Google Shape;153;p26"/>
          <p:cNvSpPr/>
          <p:nvPr/>
        </p:nvSpPr>
        <p:spPr>
          <a:xfrm>
            <a:off x="14984269" y="10681855"/>
            <a:ext cx="4516781" cy="184828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54" name="Google Shape;154;p26"/>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155" name="Google Shape;155;p26"/>
          <p:cNvSpPr/>
          <p:nvPr/>
        </p:nvSpPr>
        <p:spPr>
          <a:xfrm>
            <a:off x="0" y="2"/>
            <a:ext cx="13956496" cy="365617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156" name="Google Shape;156;p26"/>
          <p:cNvSpPr txBox="1"/>
          <p:nvPr/>
        </p:nvSpPr>
        <p:spPr>
          <a:xfrm>
            <a:off x="1305983" y="1166368"/>
            <a:ext cx="7296149"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8000">
                <a:solidFill>
                  <a:schemeClr val="lt1"/>
                </a:solidFill>
                <a:latin typeface="Roboto"/>
                <a:ea typeface="Roboto"/>
                <a:cs typeface="Roboto"/>
                <a:sym typeface="Roboto"/>
              </a:rPr>
              <a:t>Buyer Persona</a:t>
            </a:r>
            <a:endParaRPr/>
          </a:p>
        </p:txBody>
      </p:sp>
      <p:grpSp>
        <p:nvGrpSpPr>
          <p:cNvPr id="157" name="Google Shape;157;p26"/>
          <p:cNvGrpSpPr/>
          <p:nvPr/>
        </p:nvGrpSpPr>
        <p:grpSpPr>
          <a:xfrm>
            <a:off x="15432515" y="11003657"/>
            <a:ext cx="3878769" cy="1163115"/>
            <a:chOff x="1897562" y="11300621"/>
            <a:chExt cx="3878769" cy="1163115"/>
          </a:xfrm>
        </p:grpSpPr>
        <p:sp>
          <p:nvSpPr>
            <p:cNvPr id="158" name="Google Shape;158;p26"/>
            <p:cNvSpPr txBox="1"/>
            <p:nvPr/>
          </p:nvSpPr>
          <p:spPr>
            <a:xfrm flipH="1">
              <a:off x="1899461" y="11300621"/>
              <a:ext cx="3876870"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chemeClr val="lt1"/>
                  </a:solidFill>
                  <a:latin typeface="Roboto Medium"/>
                  <a:ea typeface="Roboto Medium"/>
                  <a:cs typeface="Roboto Medium"/>
                  <a:sym typeface="Roboto Medium"/>
                </a:rPr>
                <a:t>Matt Anderson</a:t>
              </a:r>
              <a:endParaRPr/>
            </a:p>
          </p:txBody>
        </p:sp>
        <p:sp>
          <p:nvSpPr>
            <p:cNvPr id="159" name="Google Shape;159;p26"/>
            <p:cNvSpPr/>
            <p:nvPr/>
          </p:nvSpPr>
          <p:spPr>
            <a:xfrm flipH="1">
              <a:off x="1897562" y="12002071"/>
              <a:ext cx="2808753"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Company Name</a:t>
              </a:r>
              <a:endParaRPr/>
            </a:p>
          </p:txBody>
        </p:sp>
      </p:grpSp>
      <p:grpSp>
        <p:nvGrpSpPr>
          <p:cNvPr id="160" name="Google Shape;160;p26"/>
          <p:cNvGrpSpPr/>
          <p:nvPr/>
        </p:nvGrpSpPr>
        <p:grpSpPr>
          <a:xfrm>
            <a:off x="1305985" y="9637040"/>
            <a:ext cx="9919062" cy="2893099"/>
            <a:chOff x="2028236" y="7380327"/>
            <a:chExt cx="9919062" cy="2893099"/>
          </a:xfrm>
        </p:grpSpPr>
        <p:sp>
          <p:nvSpPr>
            <p:cNvPr id="161" name="Google Shape;161;p26"/>
            <p:cNvSpPr txBox="1"/>
            <p:nvPr/>
          </p:nvSpPr>
          <p:spPr>
            <a:xfrm flipH="1">
              <a:off x="2028236" y="7380327"/>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Buyer Pain</a:t>
              </a:r>
              <a:endParaRPr/>
            </a:p>
          </p:txBody>
        </p:sp>
        <p:sp>
          <p:nvSpPr>
            <p:cNvPr id="162" name="Google Shape;162;p26"/>
            <p:cNvSpPr/>
            <p:nvPr/>
          </p:nvSpPr>
          <p:spPr>
            <a:xfrm flipH="1">
              <a:off x="2705561" y="7965102"/>
              <a:ext cx="9241737" cy="2308324"/>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190500" lvl="0" marL="342900" marR="0" rtl="0" algn="l">
                <a:spcBef>
                  <a:spcPts val="0"/>
                </a:spcBef>
                <a:spcAft>
                  <a:spcPts val="0"/>
                </a:spcAft>
                <a:buClr>
                  <a:schemeClr val="dk1"/>
                </a:buClr>
                <a:buSzPts val="2400"/>
                <a:buFont typeface="Arial"/>
                <a:buNone/>
              </a:pPr>
              <a:r>
                <a:t/>
              </a:r>
              <a:endParaRPr sz="2400">
                <a:solidFill>
                  <a:schemeClr val="dk1"/>
                </a:solidFill>
                <a:latin typeface="Lato Light"/>
                <a:ea typeface="Lato Light"/>
                <a:cs typeface="Lato Light"/>
                <a:sym typeface="Lato Light"/>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a:t>
              </a:r>
              <a:endParaRPr/>
            </a:p>
            <a:p>
              <a:pPr indent="-190500" lvl="0" marL="342900" marR="0" rtl="0" algn="l">
                <a:spcBef>
                  <a:spcPts val="0"/>
                </a:spcBef>
                <a:spcAft>
                  <a:spcPts val="0"/>
                </a:spcAft>
                <a:buClr>
                  <a:schemeClr val="dk1"/>
                </a:buClr>
                <a:buSzPts val="2400"/>
                <a:buFont typeface="Arial"/>
                <a:buNone/>
              </a:pPr>
              <a:r>
                <a:t/>
              </a:r>
              <a:endParaRPr sz="2400">
                <a:solidFill>
                  <a:schemeClr val="dk1"/>
                </a:solidFill>
                <a:latin typeface="Lato Light"/>
                <a:ea typeface="Lato Light"/>
                <a:cs typeface="Lato Light"/>
                <a:sym typeface="Lato Light"/>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a:t>
              </a:r>
              <a:endParaRPr/>
            </a:p>
          </p:txBody>
        </p:sp>
      </p:grpSp>
      <p:grpSp>
        <p:nvGrpSpPr>
          <p:cNvPr id="163" name="Google Shape;163;p26"/>
          <p:cNvGrpSpPr/>
          <p:nvPr/>
        </p:nvGrpSpPr>
        <p:grpSpPr>
          <a:xfrm>
            <a:off x="1305984" y="4725014"/>
            <a:ext cx="9919064" cy="3597536"/>
            <a:chOff x="1305984" y="5447166"/>
            <a:chExt cx="9919064" cy="3597536"/>
          </a:xfrm>
        </p:grpSpPr>
        <p:sp>
          <p:nvSpPr>
            <p:cNvPr id="164" name="Google Shape;164;p26"/>
            <p:cNvSpPr txBox="1"/>
            <p:nvPr/>
          </p:nvSpPr>
          <p:spPr>
            <a:xfrm flipH="1">
              <a:off x="1305984" y="5447166"/>
              <a:ext cx="5998164"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Fear, Frustrations, Obstacles</a:t>
              </a:r>
              <a:endParaRPr/>
            </a:p>
          </p:txBody>
        </p:sp>
        <p:grpSp>
          <p:nvGrpSpPr>
            <p:cNvPr id="165" name="Google Shape;165;p26"/>
            <p:cNvGrpSpPr/>
            <p:nvPr/>
          </p:nvGrpSpPr>
          <p:grpSpPr>
            <a:xfrm>
              <a:off x="1416819" y="6460044"/>
              <a:ext cx="9808229" cy="864226"/>
              <a:chOff x="16530842" y="3214098"/>
              <a:chExt cx="9808229" cy="817103"/>
            </a:xfrm>
          </p:grpSpPr>
          <p:sp>
            <p:nvSpPr>
              <p:cNvPr id="166" name="Google Shape;166;p26"/>
              <p:cNvSpPr/>
              <p:nvPr/>
            </p:nvSpPr>
            <p:spPr>
              <a:xfrm>
                <a:off x="16530842" y="3214098"/>
                <a:ext cx="9808229" cy="81710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67" name="Google Shape;167;p26"/>
              <p:cNvSpPr/>
              <p:nvPr/>
            </p:nvSpPr>
            <p:spPr>
              <a:xfrm flipH="1">
                <a:off x="16993355" y="3394420"/>
                <a:ext cx="9020644" cy="43649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p:txBody>
          </p:sp>
        </p:grpSp>
        <p:grpSp>
          <p:nvGrpSpPr>
            <p:cNvPr id="168" name="Google Shape;168;p26"/>
            <p:cNvGrpSpPr/>
            <p:nvPr/>
          </p:nvGrpSpPr>
          <p:grpSpPr>
            <a:xfrm>
              <a:off x="1416819" y="7320260"/>
              <a:ext cx="9808229" cy="864226"/>
              <a:chOff x="16530842" y="3214098"/>
              <a:chExt cx="9808229" cy="817103"/>
            </a:xfrm>
          </p:grpSpPr>
          <p:sp>
            <p:nvSpPr>
              <p:cNvPr id="169" name="Google Shape;169;p26"/>
              <p:cNvSpPr/>
              <p:nvPr/>
            </p:nvSpPr>
            <p:spPr>
              <a:xfrm>
                <a:off x="16530842" y="3214098"/>
                <a:ext cx="9808229" cy="8171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70" name="Google Shape;170;p26"/>
              <p:cNvSpPr/>
              <p:nvPr/>
            </p:nvSpPr>
            <p:spPr>
              <a:xfrm flipH="1">
                <a:off x="16993354" y="3394420"/>
                <a:ext cx="9020643" cy="43649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p:txBody>
          </p:sp>
        </p:grpSp>
        <p:grpSp>
          <p:nvGrpSpPr>
            <p:cNvPr id="171" name="Google Shape;171;p26"/>
            <p:cNvGrpSpPr/>
            <p:nvPr/>
          </p:nvGrpSpPr>
          <p:grpSpPr>
            <a:xfrm>
              <a:off x="1416819" y="8180476"/>
              <a:ext cx="9808229" cy="864226"/>
              <a:chOff x="16530842" y="3214098"/>
              <a:chExt cx="9808229" cy="817103"/>
            </a:xfrm>
          </p:grpSpPr>
          <p:sp>
            <p:nvSpPr>
              <p:cNvPr id="172" name="Google Shape;172;p26"/>
              <p:cNvSpPr/>
              <p:nvPr/>
            </p:nvSpPr>
            <p:spPr>
              <a:xfrm>
                <a:off x="16530842" y="3214098"/>
                <a:ext cx="9808229" cy="81710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73" name="Google Shape;173;p26"/>
              <p:cNvSpPr/>
              <p:nvPr/>
            </p:nvSpPr>
            <p:spPr>
              <a:xfrm flipH="1">
                <a:off x="16993354" y="3394420"/>
                <a:ext cx="9020643" cy="43649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p:txBody>
          </p:sp>
        </p:gr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7"/>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grpSp>
        <p:nvGrpSpPr>
          <p:cNvPr id="179" name="Google Shape;179;p27"/>
          <p:cNvGrpSpPr/>
          <p:nvPr/>
        </p:nvGrpSpPr>
        <p:grpSpPr>
          <a:xfrm>
            <a:off x="829004" y="9452881"/>
            <a:ext cx="6331412" cy="3468390"/>
            <a:chOff x="1196108" y="3261444"/>
            <a:chExt cx="6331412" cy="3468390"/>
          </a:xfrm>
        </p:grpSpPr>
        <p:grpSp>
          <p:nvGrpSpPr>
            <p:cNvPr id="180" name="Google Shape;180;p27"/>
            <p:cNvGrpSpPr/>
            <p:nvPr/>
          </p:nvGrpSpPr>
          <p:grpSpPr>
            <a:xfrm>
              <a:off x="1196108" y="3363528"/>
              <a:ext cx="2330255" cy="3264223"/>
              <a:chOff x="6841596" y="3196740"/>
              <a:chExt cx="2330255" cy="3264223"/>
            </a:xfrm>
          </p:grpSpPr>
          <p:sp>
            <p:nvSpPr>
              <p:cNvPr id="181" name="Google Shape;181;p27"/>
              <p:cNvSpPr txBox="1"/>
              <p:nvPr/>
            </p:nvSpPr>
            <p:spPr>
              <a:xfrm flipH="1">
                <a:off x="6841596" y="5876188"/>
                <a:ext cx="233025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Education</a:t>
                </a:r>
                <a:endParaRPr/>
              </a:p>
            </p:txBody>
          </p:sp>
          <p:sp>
            <p:nvSpPr>
              <p:cNvPr id="182" name="Google Shape;182;p27"/>
              <p:cNvSpPr txBox="1"/>
              <p:nvPr/>
            </p:nvSpPr>
            <p:spPr>
              <a:xfrm flipH="1">
                <a:off x="6841596" y="4539806"/>
                <a:ext cx="233025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Roles</a:t>
                </a:r>
                <a:endParaRPr/>
              </a:p>
            </p:txBody>
          </p:sp>
          <p:sp>
            <p:nvSpPr>
              <p:cNvPr id="183" name="Google Shape;183;p27"/>
              <p:cNvSpPr txBox="1"/>
              <p:nvPr/>
            </p:nvSpPr>
            <p:spPr>
              <a:xfrm flipH="1">
                <a:off x="6841596" y="3196740"/>
                <a:ext cx="233025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Name</a:t>
                </a:r>
                <a:endParaRPr/>
              </a:p>
            </p:txBody>
          </p:sp>
        </p:grpSp>
        <p:sp>
          <p:nvSpPr>
            <p:cNvPr id="184" name="Google Shape;184;p27"/>
            <p:cNvSpPr/>
            <p:nvPr/>
          </p:nvSpPr>
          <p:spPr>
            <a:xfrm>
              <a:off x="3395131" y="3261444"/>
              <a:ext cx="4132389" cy="788942"/>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800">
                <a:solidFill>
                  <a:schemeClr val="lt1"/>
                </a:solidFill>
                <a:latin typeface="Roboto Medium"/>
                <a:ea typeface="Roboto Medium"/>
                <a:cs typeface="Roboto Medium"/>
                <a:sym typeface="Roboto Medium"/>
              </a:endParaRPr>
            </a:p>
          </p:txBody>
        </p:sp>
        <p:sp>
          <p:nvSpPr>
            <p:cNvPr id="185" name="Google Shape;185;p27"/>
            <p:cNvSpPr/>
            <p:nvPr/>
          </p:nvSpPr>
          <p:spPr>
            <a:xfrm>
              <a:off x="3395131" y="4602233"/>
              <a:ext cx="4132389" cy="788942"/>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800">
                <a:solidFill>
                  <a:schemeClr val="lt1"/>
                </a:solidFill>
                <a:latin typeface="Roboto Medium"/>
                <a:ea typeface="Roboto Medium"/>
                <a:cs typeface="Roboto Medium"/>
                <a:sym typeface="Roboto Medium"/>
              </a:endParaRPr>
            </a:p>
          </p:txBody>
        </p:sp>
        <p:sp>
          <p:nvSpPr>
            <p:cNvPr id="186" name="Google Shape;186;p27"/>
            <p:cNvSpPr/>
            <p:nvPr/>
          </p:nvSpPr>
          <p:spPr>
            <a:xfrm>
              <a:off x="3395131" y="5940892"/>
              <a:ext cx="4132389" cy="788942"/>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800">
                <a:solidFill>
                  <a:schemeClr val="lt1"/>
                </a:solidFill>
                <a:latin typeface="Roboto Medium"/>
                <a:ea typeface="Roboto Medium"/>
                <a:cs typeface="Roboto Medium"/>
                <a:sym typeface="Roboto Medium"/>
              </a:endParaRPr>
            </a:p>
          </p:txBody>
        </p:sp>
      </p:grpSp>
      <p:grpSp>
        <p:nvGrpSpPr>
          <p:cNvPr id="187" name="Google Shape;187;p27"/>
          <p:cNvGrpSpPr/>
          <p:nvPr/>
        </p:nvGrpSpPr>
        <p:grpSpPr>
          <a:xfrm>
            <a:off x="7989420" y="0"/>
            <a:ext cx="16388228" cy="13715999"/>
            <a:chOff x="8119151" y="2327492"/>
            <a:chExt cx="16258499" cy="11388508"/>
          </a:xfrm>
        </p:grpSpPr>
        <p:sp>
          <p:nvSpPr>
            <p:cNvPr id="188" name="Google Shape;188;p27"/>
            <p:cNvSpPr/>
            <p:nvPr/>
          </p:nvSpPr>
          <p:spPr>
            <a:xfrm>
              <a:off x="8119151" y="8021746"/>
              <a:ext cx="8129247" cy="5694254"/>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89" name="Google Shape;189;p27"/>
            <p:cNvSpPr/>
            <p:nvPr/>
          </p:nvSpPr>
          <p:spPr>
            <a:xfrm>
              <a:off x="8119153" y="2327492"/>
              <a:ext cx="8129247" cy="569425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90" name="Google Shape;190;p27"/>
            <p:cNvSpPr/>
            <p:nvPr/>
          </p:nvSpPr>
          <p:spPr>
            <a:xfrm>
              <a:off x="16248400" y="2327492"/>
              <a:ext cx="8129247" cy="569425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91" name="Google Shape;191;p27"/>
            <p:cNvSpPr/>
            <p:nvPr/>
          </p:nvSpPr>
          <p:spPr>
            <a:xfrm>
              <a:off x="16248403" y="8021746"/>
              <a:ext cx="8129247" cy="569425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sp>
        <p:nvSpPr>
          <p:cNvPr id="192" name="Google Shape;192;p27"/>
          <p:cNvSpPr txBox="1"/>
          <p:nvPr/>
        </p:nvSpPr>
        <p:spPr>
          <a:xfrm flipH="1">
            <a:off x="9389343" y="1958645"/>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Roboto Medium"/>
                <a:ea typeface="Roboto Medium"/>
                <a:cs typeface="Roboto Medium"/>
                <a:sym typeface="Roboto Medium"/>
              </a:rPr>
              <a:t>Frustrations</a:t>
            </a:r>
            <a:endParaRPr/>
          </a:p>
        </p:txBody>
      </p:sp>
      <p:sp>
        <p:nvSpPr>
          <p:cNvPr id="193" name="Google Shape;193;p27"/>
          <p:cNvSpPr/>
          <p:nvPr/>
        </p:nvSpPr>
        <p:spPr>
          <a:xfrm flipH="1">
            <a:off x="9389339" y="2543420"/>
            <a:ext cx="5568272" cy="2677656"/>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400"/>
              <a:buFont typeface="Arial"/>
              <a:buChar char="•"/>
            </a:pPr>
            <a:r>
              <a:rPr lang="en-US" sz="2400">
                <a:solidFill>
                  <a:schemeClr val="lt1"/>
                </a:solidFill>
                <a:latin typeface="Lato Light"/>
                <a:ea typeface="Lato Light"/>
                <a:cs typeface="Lato Light"/>
                <a:sym typeface="Lato Light"/>
              </a:rPr>
              <a:t>To get your company’s name out there, you need to make sure.</a:t>
            </a:r>
            <a:endParaRPr/>
          </a:p>
          <a:p>
            <a:pPr indent="-457200" lvl="0" marL="457200" marR="0" rtl="0" algn="l">
              <a:spcBef>
                <a:spcPts val="0"/>
              </a:spcBef>
              <a:spcAft>
                <a:spcPts val="0"/>
              </a:spcAft>
              <a:buClr>
                <a:schemeClr val="lt1"/>
              </a:buClr>
              <a:buSzPts val="2400"/>
              <a:buFont typeface="Arial"/>
              <a:buChar char="•"/>
            </a:pPr>
            <a:r>
              <a:rPr lang="en-US" sz="2400">
                <a:solidFill>
                  <a:schemeClr val="lt1"/>
                </a:solidFill>
                <a:latin typeface="Lato Light"/>
                <a:ea typeface="Lato Light"/>
                <a:cs typeface="Lato Light"/>
                <a:sym typeface="Lato Light"/>
              </a:rPr>
              <a:t>Most businesses already know that social media platforms play an important role in online marketing. </a:t>
            </a:r>
            <a:endParaRPr/>
          </a:p>
          <a:p>
            <a:pPr indent="-457200" lvl="0" marL="457200" marR="0" rtl="0" algn="l">
              <a:spcBef>
                <a:spcPts val="0"/>
              </a:spcBef>
              <a:spcAft>
                <a:spcPts val="0"/>
              </a:spcAft>
              <a:buClr>
                <a:schemeClr val="lt1"/>
              </a:buClr>
              <a:buSzPts val="2400"/>
              <a:buFont typeface="Arial"/>
              <a:buChar char="•"/>
            </a:pPr>
            <a:r>
              <a:rPr lang="en-US" sz="2400">
                <a:solidFill>
                  <a:schemeClr val="lt1"/>
                </a:solidFill>
                <a:latin typeface="Lato Light"/>
                <a:ea typeface="Lato Light"/>
                <a:cs typeface="Lato Light"/>
                <a:sym typeface="Lato Light"/>
              </a:rPr>
              <a:t>Platforms play an important role in online marketing.</a:t>
            </a:r>
            <a:endParaRPr/>
          </a:p>
        </p:txBody>
      </p:sp>
      <p:sp>
        <p:nvSpPr>
          <p:cNvPr id="194" name="Google Shape;194;p27"/>
          <p:cNvSpPr txBox="1"/>
          <p:nvPr/>
        </p:nvSpPr>
        <p:spPr>
          <a:xfrm flipH="1">
            <a:off x="17583453" y="1958645"/>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Roboto Medium"/>
                <a:ea typeface="Roboto Medium"/>
                <a:cs typeface="Roboto Medium"/>
                <a:sym typeface="Roboto Medium"/>
              </a:rPr>
              <a:t>Personality</a:t>
            </a:r>
            <a:endParaRPr/>
          </a:p>
        </p:txBody>
      </p:sp>
      <p:sp>
        <p:nvSpPr>
          <p:cNvPr id="195" name="Google Shape;195;p27"/>
          <p:cNvSpPr/>
          <p:nvPr/>
        </p:nvSpPr>
        <p:spPr>
          <a:xfrm flipH="1">
            <a:off x="17583448" y="2543420"/>
            <a:ext cx="5568272" cy="2677656"/>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400"/>
              <a:buFont typeface="Arial"/>
              <a:buChar char="•"/>
            </a:pPr>
            <a:r>
              <a:rPr lang="en-US" sz="2400">
                <a:solidFill>
                  <a:schemeClr val="lt1"/>
                </a:solidFill>
                <a:latin typeface="Lato Light"/>
                <a:ea typeface="Lato Light"/>
                <a:cs typeface="Lato Light"/>
                <a:sym typeface="Lato Light"/>
              </a:rPr>
              <a:t>To get your company’s name out there, you need to make sure.</a:t>
            </a:r>
            <a:endParaRPr/>
          </a:p>
          <a:p>
            <a:pPr indent="-457200" lvl="0" marL="457200" marR="0" rtl="0" algn="l">
              <a:spcBef>
                <a:spcPts val="0"/>
              </a:spcBef>
              <a:spcAft>
                <a:spcPts val="0"/>
              </a:spcAft>
              <a:buClr>
                <a:schemeClr val="lt1"/>
              </a:buClr>
              <a:buSzPts val="2400"/>
              <a:buFont typeface="Arial"/>
              <a:buChar char="•"/>
            </a:pPr>
            <a:r>
              <a:rPr lang="en-US" sz="2400">
                <a:solidFill>
                  <a:schemeClr val="lt1"/>
                </a:solidFill>
                <a:latin typeface="Lato Light"/>
                <a:ea typeface="Lato Light"/>
                <a:cs typeface="Lato Light"/>
                <a:sym typeface="Lato Light"/>
              </a:rPr>
              <a:t>Most businesses already know that social media platforms play an important role in online marketing. </a:t>
            </a:r>
            <a:endParaRPr/>
          </a:p>
          <a:p>
            <a:pPr indent="-457200" lvl="0" marL="457200" marR="0" rtl="0" algn="l">
              <a:spcBef>
                <a:spcPts val="0"/>
              </a:spcBef>
              <a:spcAft>
                <a:spcPts val="0"/>
              </a:spcAft>
              <a:buClr>
                <a:schemeClr val="lt1"/>
              </a:buClr>
              <a:buSzPts val="2400"/>
              <a:buFont typeface="Arial"/>
              <a:buChar char="•"/>
            </a:pPr>
            <a:r>
              <a:rPr lang="en-US" sz="2400">
                <a:solidFill>
                  <a:schemeClr val="lt1"/>
                </a:solidFill>
                <a:latin typeface="Lato Light"/>
                <a:ea typeface="Lato Light"/>
                <a:cs typeface="Lato Light"/>
                <a:sym typeface="Lato Light"/>
              </a:rPr>
              <a:t>Platforms play an important role in online marketing.</a:t>
            </a:r>
            <a:endParaRPr/>
          </a:p>
        </p:txBody>
      </p:sp>
      <p:sp>
        <p:nvSpPr>
          <p:cNvPr id="196" name="Google Shape;196;p27"/>
          <p:cNvSpPr txBox="1"/>
          <p:nvPr/>
        </p:nvSpPr>
        <p:spPr>
          <a:xfrm flipH="1">
            <a:off x="9389343" y="8761781"/>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Roboto Medium"/>
                <a:ea typeface="Roboto Medium"/>
                <a:cs typeface="Roboto Medium"/>
                <a:sym typeface="Roboto Medium"/>
              </a:rPr>
              <a:t>Goals &amp; Needs</a:t>
            </a:r>
            <a:endParaRPr/>
          </a:p>
        </p:txBody>
      </p:sp>
      <p:sp>
        <p:nvSpPr>
          <p:cNvPr id="197" name="Google Shape;197;p27"/>
          <p:cNvSpPr/>
          <p:nvPr/>
        </p:nvSpPr>
        <p:spPr>
          <a:xfrm flipH="1">
            <a:off x="9389339" y="9346556"/>
            <a:ext cx="5568272" cy="2677656"/>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400"/>
              <a:buFont typeface="Arial"/>
              <a:buChar char="•"/>
            </a:pPr>
            <a:r>
              <a:rPr lang="en-US" sz="2400">
                <a:solidFill>
                  <a:schemeClr val="lt1"/>
                </a:solidFill>
                <a:latin typeface="Lato Light"/>
                <a:ea typeface="Lato Light"/>
                <a:cs typeface="Lato Light"/>
                <a:sym typeface="Lato Light"/>
              </a:rPr>
              <a:t>To get your company’s name out there, you need to make sure.</a:t>
            </a:r>
            <a:endParaRPr/>
          </a:p>
          <a:p>
            <a:pPr indent="-457200" lvl="0" marL="457200" marR="0" rtl="0" algn="l">
              <a:spcBef>
                <a:spcPts val="0"/>
              </a:spcBef>
              <a:spcAft>
                <a:spcPts val="0"/>
              </a:spcAft>
              <a:buClr>
                <a:schemeClr val="lt1"/>
              </a:buClr>
              <a:buSzPts val="2400"/>
              <a:buFont typeface="Arial"/>
              <a:buChar char="•"/>
            </a:pPr>
            <a:r>
              <a:rPr lang="en-US" sz="2400">
                <a:solidFill>
                  <a:schemeClr val="lt1"/>
                </a:solidFill>
                <a:latin typeface="Lato Light"/>
                <a:ea typeface="Lato Light"/>
                <a:cs typeface="Lato Light"/>
                <a:sym typeface="Lato Light"/>
              </a:rPr>
              <a:t>Most businesses already know that social media platforms play an important role in online marketing. </a:t>
            </a:r>
            <a:endParaRPr/>
          </a:p>
          <a:p>
            <a:pPr indent="-457200" lvl="0" marL="457200" marR="0" rtl="0" algn="l">
              <a:spcBef>
                <a:spcPts val="0"/>
              </a:spcBef>
              <a:spcAft>
                <a:spcPts val="0"/>
              </a:spcAft>
              <a:buClr>
                <a:schemeClr val="lt1"/>
              </a:buClr>
              <a:buSzPts val="2400"/>
              <a:buFont typeface="Arial"/>
              <a:buChar char="•"/>
            </a:pPr>
            <a:r>
              <a:rPr lang="en-US" sz="2400">
                <a:solidFill>
                  <a:schemeClr val="lt1"/>
                </a:solidFill>
                <a:latin typeface="Lato Light"/>
                <a:ea typeface="Lato Light"/>
                <a:cs typeface="Lato Light"/>
                <a:sym typeface="Lato Light"/>
              </a:rPr>
              <a:t>Platforms play an important role in online marketing.</a:t>
            </a:r>
            <a:endParaRPr/>
          </a:p>
        </p:txBody>
      </p:sp>
      <p:sp>
        <p:nvSpPr>
          <p:cNvPr id="198" name="Google Shape;198;p27"/>
          <p:cNvSpPr txBox="1"/>
          <p:nvPr/>
        </p:nvSpPr>
        <p:spPr>
          <a:xfrm>
            <a:off x="807739" y="7489215"/>
            <a:ext cx="5578771"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000">
                <a:solidFill>
                  <a:schemeClr val="dk2"/>
                </a:solidFill>
                <a:latin typeface="Poppins"/>
                <a:ea typeface="Poppins"/>
                <a:cs typeface="Poppins"/>
                <a:sym typeface="Poppins"/>
              </a:rPr>
              <a:t>Kim Littlefield</a:t>
            </a:r>
            <a:endParaRPr/>
          </a:p>
        </p:txBody>
      </p:sp>
      <p:sp>
        <p:nvSpPr>
          <p:cNvPr id="199" name="Google Shape;199;p27"/>
          <p:cNvSpPr txBox="1"/>
          <p:nvPr/>
        </p:nvSpPr>
        <p:spPr>
          <a:xfrm flipH="1">
            <a:off x="17583453" y="8761781"/>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Roboto Medium"/>
                <a:ea typeface="Roboto Medium"/>
                <a:cs typeface="Roboto Medium"/>
                <a:sym typeface="Roboto Medium"/>
              </a:rPr>
              <a:t>Skills</a:t>
            </a:r>
            <a:endParaRPr/>
          </a:p>
        </p:txBody>
      </p:sp>
      <p:grpSp>
        <p:nvGrpSpPr>
          <p:cNvPr id="200" name="Google Shape;200;p27"/>
          <p:cNvGrpSpPr/>
          <p:nvPr/>
        </p:nvGrpSpPr>
        <p:grpSpPr>
          <a:xfrm>
            <a:off x="17610728" y="9780158"/>
            <a:ext cx="5363572" cy="2244054"/>
            <a:chOff x="17610728" y="9780158"/>
            <a:chExt cx="7066175" cy="2817810"/>
          </a:xfrm>
        </p:grpSpPr>
        <p:sp>
          <p:nvSpPr>
            <p:cNvPr id="201" name="Google Shape;201;p27"/>
            <p:cNvSpPr/>
            <p:nvPr/>
          </p:nvSpPr>
          <p:spPr>
            <a:xfrm>
              <a:off x="17701123" y="12303268"/>
              <a:ext cx="6975780" cy="294700"/>
            </a:xfrm>
            <a:prstGeom prst="rect">
              <a:avLst/>
            </a:prstGeom>
            <a:solidFill>
              <a:srgbClr val="F2F2F2">
                <a:alpha val="2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02" name="Google Shape;202;p27"/>
            <p:cNvSpPr/>
            <p:nvPr/>
          </p:nvSpPr>
          <p:spPr>
            <a:xfrm>
              <a:off x="17701128" y="12303268"/>
              <a:ext cx="1866793" cy="294700"/>
            </a:xfrm>
            <a:prstGeom prst="rect">
              <a:avLst/>
            </a:prstGeom>
            <a:solidFill>
              <a:srgbClr val="F9A90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03" name="Google Shape;203;p27"/>
            <p:cNvSpPr txBox="1"/>
            <p:nvPr/>
          </p:nvSpPr>
          <p:spPr>
            <a:xfrm flipH="1">
              <a:off x="17610728" y="1181608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Your Title</a:t>
              </a:r>
              <a:endParaRPr/>
            </a:p>
          </p:txBody>
        </p:sp>
        <p:sp>
          <p:nvSpPr>
            <p:cNvPr id="204" name="Google Shape;204;p27"/>
            <p:cNvSpPr/>
            <p:nvPr/>
          </p:nvSpPr>
          <p:spPr>
            <a:xfrm>
              <a:off x="17701123" y="11287912"/>
              <a:ext cx="6975780" cy="294700"/>
            </a:xfrm>
            <a:prstGeom prst="rect">
              <a:avLst/>
            </a:prstGeom>
            <a:solidFill>
              <a:srgbClr val="F2F2F2">
                <a:alpha val="2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05" name="Google Shape;205;p27"/>
            <p:cNvSpPr/>
            <p:nvPr/>
          </p:nvSpPr>
          <p:spPr>
            <a:xfrm>
              <a:off x="17701127" y="11287912"/>
              <a:ext cx="5392609" cy="2947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06" name="Google Shape;206;p27"/>
            <p:cNvSpPr txBox="1"/>
            <p:nvPr/>
          </p:nvSpPr>
          <p:spPr>
            <a:xfrm flipH="1">
              <a:off x="17610728" y="10798886"/>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Your Title</a:t>
              </a:r>
              <a:endParaRPr/>
            </a:p>
          </p:txBody>
        </p:sp>
        <p:sp>
          <p:nvSpPr>
            <p:cNvPr id="207" name="Google Shape;207;p27"/>
            <p:cNvSpPr/>
            <p:nvPr/>
          </p:nvSpPr>
          <p:spPr>
            <a:xfrm>
              <a:off x="17701123" y="10272556"/>
              <a:ext cx="6975780" cy="294700"/>
            </a:xfrm>
            <a:prstGeom prst="rect">
              <a:avLst/>
            </a:prstGeom>
            <a:solidFill>
              <a:srgbClr val="F2F2F2">
                <a:alpha val="2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08" name="Google Shape;208;p27"/>
            <p:cNvSpPr/>
            <p:nvPr/>
          </p:nvSpPr>
          <p:spPr>
            <a:xfrm>
              <a:off x="17701128" y="10272556"/>
              <a:ext cx="3716809" cy="294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09" name="Google Shape;209;p27"/>
            <p:cNvSpPr txBox="1"/>
            <p:nvPr/>
          </p:nvSpPr>
          <p:spPr>
            <a:xfrm flipH="1">
              <a:off x="17610728" y="9780158"/>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Your Title</a:t>
              </a:r>
              <a:endParaRPr/>
            </a:p>
          </p:txBody>
        </p:sp>
      </p:grpSp>
      <p:pic>
        <p:nvPicPr>
          <p:cNvPr descr="A person talking on a cell phone&#10;&#10;Description automatically generated" id="210" name="Google Shape;210;p27"/>
          <p:cNvPicPr preferRelativeResize="0"/>
          <p:nvPr>
            <p:ph idx="2" type="pic"/>
          </p:nvPr>
        </p:nvPicPr>
        <p:blipFill rotWithShape="1">
          <a:blip r:embed="rId3">
            <a:alphaModFix/>
          </a:blip>
          <a:srcRect b="0" l="11165" r="11164" t="0"/>
          <a:stretch/>
        </p:blipFill>
        <p:spPr>
          <a:xfrm>
            <a:off x="0" y="0"/>
            <a:ext cx="7989421" cy="6858000"/>
          </a:xfrm>
          <a:prstGeom prst="rect">
            <a:avLst/>
          </a:prstGeom>
          <a:solidFill>
            <a:srgbClr val="F2F2F2"/>
          </a:solid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8"/>
          <p:cNvSpPr/>
          <p:nvPr/>
        </p:nvSpPr>
        <p:spPr>
          <a:xfrm>
            <a:off x="-3" y="10699060"/>
            <a:ext cx="24377655" cy="3011865"/>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16" name="Google Shape;216;p28"/>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217" name="Google Shape;217;p28"/>
          <p:cNvSpPr txBox="1"/>
          <p:nvPr/>
        </p:nvSpPr>
        <p:spPr>
          <a:xfrm>
            <a:off x="15720656" y="986430"/>
            <a:ext cx="5032687"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7200">
                <a:solidFill>
                  <a:schemeClr val="dk2"/>
                </a:solidFill>
                <a:latin typeface="Poppins"/>
                <a:ea typeface="Poppins"/>
                <a:cs typeface="Poppins"/>
                <a:sym typeface="Poppins"/>
              </a:rPr>
              <a:t>Buyer Persona</a:t>
            </a:r>
            <a:endParaRPr/>
          </a:p>
        </p:txBody>
      </p:sp>
      <p:sp>
        <p:nvSpPr>
          <p:cNvPr id="218" name="Google Shape;218;p28"/>
          <p:cNvSpPr/>
          <p:nvPr/>
        </p:nvSpPr>
        <p:spPr>
          <a:xfrm flipH="1">
            <a:off x="8364129" y="11429805"/>
            <a:ext cx="5670791" cy="1569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Most businesses already know that social media platforms play an important role.</a:t>
            </a:r>
            <a:endParaRPr/>
          </a:p>
        </p:txBody>
      </p:sp>
      <p:grpSp>
        <p:nvGrpSpPr>
          <p:cNvPr id="219" name="Google Shape;219;p28"/>
          <p:cNvGrpSpPr/>
          <p:nvPr/>
        </p:nvGrpSpPr>
        <p:grpSpPr>
          <a:xfrm>
            <a:off x="8364128" y="986430"/>
            <a:ext cx="5319137" cy="2159042"/>
            <a:chOff x="2045688" y="9627347"/>
            <a:chExt cx="5319137" cy="2159042"/>
          </a:xfrm>
        </p:grpSpPr>
        <p:sp>
          <p:nvSpPr>
            <p:cNvPr id="220" name="Google Shape;220;p28"/>
            <p:cNvSpPr txBox="1"/>
            <p:nvPr/>
          </p:nvSpPr>
          <p:spPr>
            <a:xfrm flipH="1">
              <a:off x="2045691" y="10421393"/>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2"/>
                  </a:solidFill>
                  <a:latin typeface="Lato Light"/>
                  <a:ea typeface="Lato Light"/>
                  <a:cs typeface="Lato Light"/>
                  <a:sym typeface="Lato Light"/>
                </a:rPr>
                <a:t>Age:</a:t>
              </a:r>
              <a:endParaRPr/>
            </a:p>
          </p:txBody>
        </p:sp>
        <p:sp>
          <p:nvSpPr>
            <p:cNvPr id="221" name="Google Shape;221;p28"/>
            <p:cNvSpPr txBox="1"/>
            <p:nvPr/>
          </p:nvSpPr>
          <p:spPr>
            <a:xfrm flipH="1">
              <a:off x="2045691" y="1088559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2"/>
                  </a:solidFill>
                  <a:latin typeface="Lato Light"/>
                  <a:ea typeface="Lato Light"/>
                  <a:cs typeface="Lato Light"/>
                  <a:sym typeface="Lato Light"/>
                </a:rPr>
                <a:t>Education:</a:t>
              </a:r>
              <a:endParaRPr/>
            </a:p>
          </p:txBody>
        </p:sp>
        <p:sp>
          <p:nvSpPr>
            <p:cNvPr id="222" name="Google Shape;222;p28"/>
            <p:cNvSpPr txBox="1"/>
            <p:nvPr/>
          </p:nvSpPr>
          <p:spPr>
            <a:xfrm flipH="1">
              <a:off x="2045691" y="11324724"/>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2"/>
                  </a:solidFill>
                  <a:latin typeface="Lato Light"/>
                  <a:ea typeface="Lato Light"/>
                  <a:cs typeface="Lato Light"/>
                  <a:sym typeface="Lato Light"/>
                </a:rPr>
                <a:t>Occupation:</a:t>
              </a:r>
              <a:endParaRPr/>
            </a:p>
          </p:txBody>
        </p:sp>
        <p:sp>
          <p:nvSpPr>
            <p:cNvPr id="223" name="Google Shape;223;p28"/>
            <p:cNvSpPr txBox="1"/>
            <p:nvPr/>
          </p:nvSpPr>
          <p:spPr>
            <a:xfrm flipH="1">
              <a:off x="2045688" y="9627347"/>
              <a:ext cx="5319137"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chemeClr val="dk2"/>
                  </a:solidFill>
                  <a:latin typeface="Roboto Medium"/>
                  <a:ea typeface="Roboto Medium"/>
                  <a:cs typeface="Roboto Medium"/>
                  <a:sym typeface="Roboto Medium"/>
                </a:rPr>
                <a:t>Christina Anderson</a:t>
              </a:r>
              <a:endParaRPr/>
            </a:p>
          </p:txBody>
        </p:sp>
      </p:grpSp>
      <p:sp>
        <p:nvSpPr>
          <p:cNvPr id="224" name="Google Shape;224;p28"/>
          <p:cNvSpPr/>
          <p:nvPr/>
        </p:nvSpPr>
        <p:spPr>
          <a:xfrm flipH="1">
            <a:off x="15986664" y="11429805"/>
            <a:ext cx="5670791" cy="1569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Most businesses already know that social media platforms play an important role.</a:t>
            </a:r>
            <a:endParaRPr/>
          </a:p>
        </p:txBody>
      </p:sp>
      <p:grpSp>
        <p:nvGrpSpPr>
          <p:cNvPr id="225" name="Google Shape;225;p28"/>
          <p:cNvGrpSpPr/>
          <p:nvPr/>
        </p:nvGrpSpPr>
        <p:grpSpPr>
          <a:xfrm>
            <a:off x="8364129" y="4758178"/>
            <a:ext cx="14201685" cy="4620161"/>
            <a:chOff x="8364129" y="3844902"/>
            <a:chExt cx="14201685" cy="4620161"/>
          </a:xfrm>
        </p:grpSpPr>
        <p:sp>
          <p:nvSpPr>
            <p:cNvPr id="226" name="Google Shape;226;p28"/>
            <p:cNvSpPr txBox="1"/>
            <p:nvPr/>
          </p:nvSpPr>
          <p:spPr>
            <a:xfrm flipH="1">
              <a:off x="8364137" y="3844902"/>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Personality</a:t>
              </a:r>
              <a:endParaRPr/>
            </a:p>
          </p:txBody>
        </p:sp>
        <p:sp>
          <p:nvSpPr>
            <p:cNvPr id="227" name="Google Shape;227;p28"/>
            <p:cNvSpPr/>
            <p:nvPr/>
          </p:nvSpPr>
          <p:spPr>
            <a:xfrm flipH="1">
              <a:off x="8364129" y="4338877"/>
              <a:ext cx="6634255" cy="156965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a:t>
              </a:r>
              <a:endParaRPr/>
            </a:p>
          </p:txBody>
        </p:sp>
        <p:sp>
          <p:nvSpPr>
            <p:cNvPr id="228" name="Google Shape;228;p28"/>
            <p:cNvSpPr txBox="1"/>
            <p:nvPr/>
          </p:nvSpPr>
          <p:spPr>
            <a:xfrm flipH="1">
              <a:off x="8364137" y="6401428"/>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Goals &amp; Needs</a:t>
              </a:r>
              <a:endParaRPr/>
            </a:p>
          </p:txBody>
        </p:sp>
        <p:sp>
          <p:nvSpPr>
            <p:cNvPr id="229" name="Google Shape;229;p28"/>
            <p:cNvSpPr/>
            <p:nvPr/>
          </p:nvSpPr>
          <p:spPr>
            <a:xfrm flipH="1">
              <a:off x="8364129" y="6895403"/>
              <a:ext cx="6634255" cy="1569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a:t>
              </a:r>
              <a:endParaRPr/>
            </a:p>
          </p:txBody>
        </p:sp>
        <p:sp>
          <p:nvSpPr>
            <p:cNvPr id="230" name="Google Shape;230;p28"/>
            <p:cNvSpPr txBox="1"/>
            <p:nvPr/>
          </p:nvSpPr>
          <p:spPr>
            <a:xfrm flipH="1">
              <a:off x="15961264" y="3956423"/>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Skills</a:t>
              </a:r>
              <a:endParaRPr/>
            </a:p>
          </p:txBody>
        </p:sp>
        <p:sp>
          <p:nvSpPr>
            <p:cNvPr id="231" name="Google Shape;231;p28"/>
            <p:cNvSpPr txBox="1"/>
            <p:nvPr/>
          </p:nvSpPr>
          <p:spPr>
            <a:xfrm flipH="1">
              <a:off x="15961264" y="4792421"/>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232" name="Google Shape;232;p28"/>
            <p:cNvSpPr/>
            <p:nvPr/>
          </p:nvSpPr>
          <p:spPr>
            <a:xfrm>
              <a:off x="16035652" y="5305640"/>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33" name="Google Shape;233;p28"/>
            <p:cNvSpPr/>
            <p:nvPr/>
          </p:nvSpPr>
          <p:spPr>
            <a:xfrm>
              <a:off x="16639808" y="5305640"/>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34" name="Google Shape;234;p28"/>
            <p:cNvSpPr/>
            <p:nvPr/>
          </p:nvSpPr>
          <p:spPr>
            <a:xfrm>
              <a:off x="17243966" y="5305640"/>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35" name="Google Shape;235;p28"/>
            <p:cNvSpPr/>
            <p:nvPr/>
          </p:nvSpPr>
          <p:spPr>
            <a:xfrm>
              <a:off x="17848122" y="5305640"/>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36" name="Google Shape;236;p28"/>
            <p:cNvSpPr/>
            <p:nvPr/>
          </p:nvSpPr>
          <p:spPr>
            <a:xfrm>
              <a:off x="18452280" y="5305640"/>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37" name="Google Shape;237;p28"/>
            <p:cNvSpPr/>
            <p:nvPr/>
          </p:nvSpPr>
          <p:spPr>
            <a:xfrm>
              <a:off x="19056436" y="5305640"/>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38" name="Google Shape;238;p28"/>
            <p:cNvSpPr/>
            <p:nvPr/>
          </p:nvSpPr>
          <p:spPr>
            <a:xfrm>
              <a:off x="19660594" y="530564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39" name="Google Shape;239;p28"/>
            <p:cNvSpPr/>
            <p:nvPr/>
          </p:nvSpPr>
          <p:spPr>
            <a:xfrm>
              <a:off x="20264750" y="530564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40" name="Google Shape;240;p28"/>
            <p:cNvSpPr/>
            <p:nvPr/>
          </p:nvSpPr>
          <p:spPr>
            <a:xfrm>
              <a:off x="20868906" y="530564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41" name="Google Shape;241;p28"/>
            <p:cNvSpPr/>
            <p:nvPr/>
          </p:nvSpPr>
          <p:spPr>
            <a:xfrm>
              <a:off x="21473064" y="530564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42" name="Google Shape;242;p28"/>
            <p:cNvSpPr/>
            <p:nvPr/>
          </p:nvSpPr>
          <p:spPr>
            <a:xfrm>
              <a:off x="22077220" y="530564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43" name="Google Shape;243;p28"/>
            <p:cNvSpPr txBox="1"/>
            <p:nvPr/>
          </p:nvSpPr>
          <p:spPr>
            <a:xfrm flipH="1">
              <a:off x="15961264" y="6098707"/>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244" name="Google Shape;244;p28"/>
            <p:cNvSpPr/>
            <p:nvPr/>
          </p:nvSpPr>
          <p:spPr>
            <a:xfrm>
              <a:off x="16035652" y="6611926"/>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45" name="Google Shape;245;p28"/>
            <p:cNvSpPr/>
            <p:nvPr/>
          </p:nvSpPr>
          <p:spPr>
            <a:xfrm>
              <a:off x="16639808" y="6611926"/>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46" name="Google Shape;246;p28"/>
            <p:cNvSpPr/>
            <p:nvPr/>
          </p:nvSpPr>
          <p:spPr>
            <a:xfrm>
              <a:off x="17243966" y="6611926"/>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47" name="Google Shape;247;p28"/>
            <p:cNvSpPr/>
            <p:nvPr/>
          </p:nvSpPr>
          <p:spPr>
            <a:xfrm>
              <a:off x="17848122" y="6611926"/>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48" name="Google Shape;248;p28"/>
            <p:cNvSpPr/>
            <p:nvPr/>
          </p:nvSpPr>
          <p:spPr>
            <a:xfrm>
              <a:off x="18452280" y="6611926"/>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49" name="Google Shape;249;p28"/>
            <p:cNvSpPr/>
            <p:nvPr/>
          </p:nvSpPr>
          <p:spPr>
            <a:xfrm>
              <a:off x="19056436" y="6611926"/>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50" name="Google Shape;250;p28"/>
            <p:cNvSpPr/>
            <p:nvPr/>
          </p:nvSpPr>
          <p:spPr>
            <a:xfrm>
              <a:off x="19660594" y="6611926"/>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51" name="Google Shape;251;p28"/>
            <p:cNvSpPr/>
            <p:nvPr/>
          </p:nvSpPr>
          <p:spPr>
            <a:xfrm>
              <a:off x="20264750" y="6611926"/>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52" name="Google Shape;252;p28"/>
            <p:cNvSpPr/>
            <p:nvPr/>
          </p:nvSpPr>
          <p:spPr>
            <a:xfrm>
              <a:off x="20868906" y="6611926"/>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53" name="Google Shape;253;p28"/>
            <p:cNvSpPr/>
            <p:nvPr/>
          </p:nvSpPr>
          <p:spPr>
            <a:xfrm>
              <a:off x="21473064" y="6611926"/>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54" name="Google Shape;254;p28"/>
            <p:cNvSpPr/>
            <p:nvPr/>
          </p:nvSpPr>
          <p:spPr>
            <a:xfrm>
              <a:off x="22077220" y="6611926"/>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55" name="Google Shape;255;p28"/>
            <p:cNvSpPr txBox="1"/>
            <p:nvPr/>
          </p:nvSpPr>
          <p:spPr>
            <a:xfrm flipH="1">
              <a:off x="15986664" y="7403464"/>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256" name="Google Shape;256;p28"/>
            <p:cNvSpPr/>
            <p:nvPr/>
          </p:nvSpPr>
          <p:spPr>
            <a:xfrm>
              <a:off x="16061052" y="7916683"/>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57" name="Google Shape;257;p28"/>
            <p:cNvSpPr/>
            <p:nvPr/>
          </p:nvSpPr>
          <p:spPr>
            <a:xfrm>
              <a:off x="16665208" y="7916683"/>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58" name="Google Shape;258;p28"/>
            <p:cNvSpPr/>
            <p:nvPr/>
          </p:nvSpPr>
          <p:spPr>
            <a:xfrm>
              <a:off x="17269366" y="7916683"/>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59" name="Google Shape;259;p28"/>
            <p:cNvSpPr/>
            <p:nvPr/>
          </p:nvSpPr>
          <p:spPr>
            <a:xfrm>
              <a:off x="17873522" y="7916683"/>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60" name="Google Shape;260;p28"/>
            <p:cNvSpPr/>
            <p:nvPr/>
          </p:nvSpPr>
          <p:spPr>
            <a:xfrm>
              <a:off x="18477680" y="7916683"/>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61" name="Google Shape;261;p28"/>
            <p:cNvSpPr/>
            <p:nvPr/>
          </p:nvSpPr>
          <p:spPr>
            <a:xfrm>
              <a:off x="19081836" y="7916683"/>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62" name="Google Shape;262;p28"/>
            <p:cNvSpPr/>
            <p:nvPr/>
          </p:nvSpPr>
          <p:spPr>
            <a:xfrm>
              <a:off x="19685994" y="7916683"/>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63" name="Google Shape;263;p28"/>
            <p:cNvSpPr/>
            <p:nvPr/>
          </p:nvSpPr>
          <p:spPr>
            <a:xfrm>
              <a:off x="20290150" y="7916683"/>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64" name="Google Shape;264;p28"/>
            <p:cNvSpPr/>
            <p:nvPr/>
          </p:nvSpPr>
          <p:spPr>
            <a:xfrm>
              <a:off x="20894306" y="7916683"/>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65" name="Google Shape;265;p28"/>
            <p:cNvSpPr/>
            <p:nvPr/>
          </p:nvSpPr>
          <p:spPr>
            <a:xfrm>
              <a:off x="21498464" y="7916683"/>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66" name="Google Shape;266;p28"/>
            <p:cNvSpPr/>
            <p:nvPr/>
          </p:nvSpPr>
          <p:spPr>
            <a:xfrm>
              <a:off x="22102620" y="7916683"/>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grpSp>
        <p:nvGrpSpPr>
          <p:cNvPr id="267" name="Google Shape;267;p28"/>
          <p:cNvGrpSpPr/>
          <p:nvPr/>
        </p:nvGrpSpPr>
        <p:grpSpPr>
          <a:xfrm>
            <a:off x="2124991" y="11714290"/>
            <a:ext cx="4508922" cy="1000689"/>
            <a:chOff x="17767855" y="11608215"/>
            <a:chExt cx="4508922" cy="1000689"/>
          </a:xfrm>
        </p:grpSpPr>
        <p:sp>
          <p:nvSpPr>
            <p:cNvPr id="268" name="Google Shape;268;p28"/>
            <p:cNvSpPr/>
            <p:nvPr/>
          </p:nvSpPr>
          <p:spPr>
            <a:xfrm>
              <a:off x="21276088"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69" name="Google Shape;269;p28"/>
            <p:cNvSpPr/>
            <p:nvPr/>
          </p:nvSpPr>
          <p:spPr>
            <a:xfrm>
              <a:off x="19521970"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70" name="Google Shape;270;p28"/>
            <p:cNvSpPr/>
            <p:nvPr/>
          </p:nvSpPr>
          <p:spPr>
            <a:xfrm>
              <a:off x="17767855"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71" name="Google Shape;271;p28"/>
            <p:cNvSpPr/>
            <p:nvPr/>
          </p:nvSpPr>
          <p:spPr>
            <a:xfrm>
              <a:off x="19862266" y="11919748"/>
              <a:ext cx="405483" cy="329485"/>
            </a:xfrm>
            <a:custGeom>
              <a:rect b="b" l="l" r="r" t="t"/>
              <a:pathLst>
                <a:path extrusionOk="0" h="21600" w="21600">
                  <a:moveTo>
                    <a:pt x="21600" y="2559"/>
                  </a:moveTo>
                  <a:cubicBezTo>
                    <a:pt x="20805" y="2994"/>
                    <a:pt x="19949" y="3285"/>
                    <a:pt x="19055" y="3417"/>
                  </a:cubicBezTo>
                  <a:cubicBezTo>
                    <a:pt x="19968" y="2742"/>
                    <a:pt x="20672" y="1676"/>
                    <a:pt x="21003" y="401"/>
                  </a:cubicBezTo>
                  <a:cubicBezTo>
                    <a:pt x="20147" y="1026"/>
                    <a:pt x="19198" y="1478"/>
                    <a:pt x="18187" y="1722"/>
                  </a:cubicBezTo>
                  <a:cubicBezTo>
                    <a:pt x="17379" y="665"/>
                    <a:pt x="16228" y="0"/>
                    <a:pt x="14953" y="0"/>
                  </a:cubicBezTo>
                  <a:cubicBezTo>
                    <a:pt x="12506" y="0"/>
                    <a:pt x="10524" y="2441"/>
                    <a:pt x="10524" y="5454"/>
                  </a:cubicBezTo>
                  <a:cubicBezTo>
                    <a:pt x="10524" y="5881"/>
                    <a:pt x="10561" y="6298"/>
                    <a:pt x="10637" y="6694"/>
                  </a:cubicBezTo>
                  <a:cubicBezTo>
                    <a:pt x="6954" y="6468"/>
                    <a:pt x="3689" y="4296"/>
                    <a:pt x="1504" y="998"/>
                  </a:cubicBezTo>
                  <a:cubicBezTo>
                    <a:pt x="1122" y="1806"/>
                    <a:pt x="903" y="2742"/>
                    <a:pt x="903" y="3739"/>
                  </a:cubicBezTo>
                  <a:cubicBezTo>
                    <a:pt x="903" y="5631"/>
                    <a:pt x="1686" y="7302"/>
                    <a:pt x="2875" y="8279"/>
                  </a:cubicBezTo>
                  <a:cubicBezTo>
                    <a:pt x="2149" y="8248"/>
                    <a:pt x="1466" y="8005"/>
                    <a:pt x="868" y="7599"/>
                  </a:cubicBezTo>
                  <a:cubicBezTo>
                    <a:pt x="868" y="7618"/>
                    <a:pt x="868" y="7641"/>
                    <a:pt x="868" y="7666"/>
                  </a:cubicBezTo>
                  <a:cubicBezTo>
                    <a:pt x="868" y="10307"/>
                    <a:pt x="2395" y="12512"/>
                    <a:pt x="4423" y="13011"/>
                  </a:cubicBezTo>
                  <a:cubicBezTo>
                    <a:pt x="4051" y="13134"/>
                    <a:pt x="3658" y="13201"/>
                    <a:pt x="3255" y="13201"/>
                  </a:cubicBezTo>
                  <a:cubicBezTo>
                    <a:pt x="2970" y="13201"/>
                    <a:pt x="2691" y="13168"/>
                    <a:pt x="2420" y="13106"/>
                  </a:cubicBezTo>
                  <a:cubicBezTo>
                    <a:pt x="2983" y="15270"/>
                    <a:pt x="4621" y="16846"/>
                    <a:pt x="6561" y="16890"/>
                  </a:cubicBezTo>
                  <a:cubicBezTo>
                    <a:pt x="5042" y="18353"/>
                    <a:pt x="3134" y="19225"/>
                    <a:pt x="1056" y="19225"/>
                  </a:cubicBezTo>
                  <a:cubicBezTo>
                    <a:pt x="700" y="19225"/>
                    <a:pt x="347" y="19197"/>
                    <a:pt x="0" y="19149"/>
                  </a:cubicBezTo>
                  <a:cubicBezTo>
                    <a:pt x="1963" y="20695"/>
                    <a:pt x="4290" y="21600"/>
                    <a:pt x="6791" y="21600"/>
                  </a:cubicBezTo>
                  <a:cubicBezTo>
                    <a:pt x="14943" y="21600"/>
                    <a:pt x="19401" y="13291"/>
                    <a:pt x="19401" y="6084"/>
                  </a:cubicBezTo>
                  <a:cubicBezTo>
                    <a:pt x="19401" y="5851"/>
                    <a:pt x="19396" y="5613"/>
                    <a:pt x="19388" y="5380"/>
                  </a:cubicBezTo>
                  <a:cubicBezTo>
                    <a:pt x="20253" y="4614"/>
                    <a:pt x="21005" y="3652"/>
                    <a:pt x="21600" y="2559"/>
                  </a:cubicBezTo>
                  <a:cubicBezTo>
                    <a:pt x="21600" y="2559"/>
                    <a:pt x="21600" y="2559"/>
                    <a:pt x="21600" y="2559"/>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272" name="Google Shape;272;p28"/>
            <p:cNvSpPr/>
            <p:nvPr/>
          </p:nvSpPr>
          <p:spPr>
            <a:xfrm>
              <a:off x="21588417" y="11885849"/>
              <a:ext cx="376030" cy="376012"/>
            </a:xfrm>
            <a:custGeom>
              <a:rect b="b" l="l" r="r" t="t"/>
              <a:pathLst>
                <a:path extrusionOk="0" h="21600" w="2160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273" name="Google Shape;273;p28"/>
            <p:cNvSpPr/>
            <p:nvPr/>
          </p:nvSpPr>
          <p:spPr>
            <a:xfrm>
              <a:off x="18162227" y="11874684"/>
              <a:ext cx="211946" cy="393613"/>
            </a:xfrm>
            <a:custGeom>
              <a:rect b="b" l="l" r="r" t="t"/>
              <a:pathLst>
                <a:path extrusionOk="0" h="453" w="249">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dk2"/>
            </a:solidFill>
            <a:ln>
              <a:noFill/>
            </a:ln>
          </p:spPr>
          <p:txBody>
            <a:bodyPr anchorCtr="0" anchor="ctr" bIns="17125" lIns="34275" spcFirstLastPara="1" rIns="34275" wrap="square" tIns="17125">
              <a:noAutofit/>
            </a:bodyPr>
            <a:lstStyle/>
            <a:p>
              <a:pPr indent="0" lvl="0" marL="0" marR="0" rtl="0" algn="l">
                <a:spcBef>
                  <a:spcPts val="0"/>
                </a:spcBef>
                <a:spcAft>
                  <a:spcPts val="0"/>
                </a:spcAft>
                <a:buNone/>
              </a:pPr>
              <a:r>
                <a:t/>
              </a:r>
              <a:endParaRPr sz="3600">
                <a:solidFill>
                  <a:schemeClr val="lt1"/>
                </a:solidFill>
                <a:latin typeface="Montserrat"/>
                <a:ea typeface="Montserrat"/>
                <a:cs typeface="Montserrat"/>
                <a:sym typeface="Montserrat"/>
              </a:endParaRPr>
            </a:p>
          </p:txBody>
        </p:sp>
      </p:grpSp>
      <p:pic>
        <p:nvPicPr>
          <p:cNvPr descr="A person wearing glasses&#10;&#10;Description automatically generated" id="274" name="Google Shape;274;p28"/>
          <p:cNvPicPr preferRelativeResize="0"/>
          <p:nvPr>
            <p:ph idx="2" type="pic"/>
          </p:nvPr>
        </p:nvPicPr>
        <p:blipFill rotWithShape="1">
          <a:blip r:embed="rId3">
            <a:alphaModFix/>
          </a:blip>
          <a:srcRect b="1615" l="0" r="0" t="1615"/>
          <a:stretch/>
        </p:blipFill>
        <p:spPr>
          <a:xfrm>
            <a:off x="1062325" y="1070740"/>
            <a:ext cx="6634255" cy="9628320"/>
          </a:xfrm>
          <a:prstGeom prst="rect">
            <a:avLst/>
          </a:prstGeom>
          <a:solidFill>
            <a:srgbClr val="F2F2F2"/>
          </a:solid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9"/>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280" name="Google Shape;280;p29"/>
          <p:cNvSpPr/>
          <p:nvPr/>
        </p:nvSpPr>
        <p:spPr>
          <a:xfrm>
            <a:off x="1087546" y="8714312"/>
            <a:ext cx="15594675" cy="1093092"/>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81" name="Google Shape;281;p29"/>
          <p:cNvSpPr/>
          <p:nvPr/>
        </p:nvSpPr>
        <p:spPr>
          <a:xfrm>
            <a:off x="1087546" y="1234159"/>
            <a:ext cx="22202557" cy="168722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82" name="Google Shape;282;p29"/>
          <p:cNvSpPr/>
          <p:nvPr/>
        </p:nvSpPr>
        <p:spPr>
          <a:xfrm>
            <a:off x="1087546" y="4207313"/>
            <a:ext cx="15594676" cy="109309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83" name="Google Shape;283;p29"/>
          <p:cNvSpPr txBox="1"/>
          <p:nvPr/>
        </p:nvSpPr>
        <p:spPr>
          <a:xfrm>
            <a:off x="1551381" y="1523772"/>
            <a:ext cx="7742067"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600">
                <a:solidFill>
                  <a:schemeClr val="lt1"/>
                </a:solidFill>
                <a:latin typeface="Poppins"/>
                <a:ea typeface="Poppins"/>
                <a:cs typeface="Poppins"/>
                <a:sym typeface="Poppins"/>
              </a:rPr>
              <a:t>Buyer Persona</a:t>
            </a:r>
            <a:endParaRPr/>
          </a:p>
        </p:txBody>
      </p:sp>
      <p:sp>
        <p:nvSpPr>
          <p:cNvPr id="284" name="Google Shape;284;p29"/>
          <p:cNvSpPr txBox="1"/>
          <p:nvPr/>
        </p:nvSpPr>
        <p:spPr>
          <a:xfrm flipH="1">
            <a:off x="1551381" y="4416894"/>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lt1"/>
                </a:solidFill>
                <a:latin typeface="Roboto Medium"/>
                <a:ea typeface="Roboto Medium"/>
                <a:cs typeface="Roboto Medium"/>
                <a:sym typeface="Roboto Medium"/>
              </a:rPr>
              <a:t>Personality</a:t>
            </a:r>
            <a:endParaRPr/>
          </a:p>
        </p:txBody>
      </p:sp>
      <p:sp>
        <p:nvSpPr>
          <p:cNvPr id="285" name="Google Shape;285;p29"/>
          <p:cNvSpPr/>
          <p:nvPr/>
        </p:nvSpPr>
        <p:spPr>
          <a:xfrm flipH="1">
            <a:off x="1224805" y="5488197"/>
            <a:ext cx="7781677" cy="193899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Platforms play an important role in online marketing.</a:t>
            </a:r>
            <a:endParaRPr/>
          </a:p>
        </p:txBody>
      </p:sp>
      <p:sp>
        <p:nvSpPr>
          <p:cNvPr id="286" name="Google Shape;286;p29"/>
          <p:cNvSpPr txBox="1"/>
          <p:nvPr/>
        </p:nvSpPr>
        <p:spPr>
          <a:xfrm flipH="1">
            <a:off x="1551382" y="8942675"/>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lt1"/>
                </a:solidFill>
                <a:latin typeface="Roboto Medium"/>
                <a:ea typeface="Roboto Medium"/>
                <a:cs typeface="Roboto Medium"/>
                <a:sym typeface="Roboto Medium"/>
              </a:rPr>
              <a:t>Frustrations</a:t>
            </a:r>
            <a:endParaRPr/>
          </a:p>
        </p:txBody>
      </p:sp>
      <p:sp>
        <p:nvSpPr>
          <p:cNvPr id="287" name="Google Shape;287;p29"/>
          <p:cNvSpPr/>
          <p:nvPr/>
        </p:nvSpPr>
        <p:spPr>
          <a:xfrm flipH="1">
            <a:off x="1224802" y="10173516"/>
            <a:ext cx="7781676" cy="230832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Most businesses already know that social media platforms play an important role in online marketing. </a:t>
            </a:r>
            <a:endParaRPr/>
          </a:p>
        </p:txBody>
      </p:sp>
      <p:sp>
        <p:nvSpPr>
          <p:cNvPr id="288" name="Google Shape;288;p29"/>
          <p:cNvSpPr txBox="1"/>
          <p:nvPr/>
        </p:nvSpPr>
        <p:spPr>
          <a:xfrm flipH="1">
            <a:off x="10405820" y="4418085"/>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lt1"/>
                </a:solidFill>
                <a:latin typeface="Roboto Medium"/>
                <a:ea typeface="Roboto Medium"/>
                <a:cs typeface="Roboto Medium"/>
                <a:sym typeface="Roboto Medium"/>
              </a:rPr>
              <a:t>Goals &amp; Needs</a:t>
            </a:r>
            <a:endParaRPr/>
          </a:p>
        </p:txBody>
      </p:sp>
      <p:sp>
        <p:nvSpPr>
          <p:cNvPr id="289" name="Google Shape;289;p29"/>
          <p:cNvSpPr/>
          <p:nvPr/>
        </p:nvSpPr>
        <p:spPr>
          <a:xfrm flipH="1">
            <a:off x="10079242" y="5489388"/>
            <a:ext cx="6139145" cy="193899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sp>
        <p:nvSpPr>
          <p:cNvPr id="290" name="Google Shape;290;p29"/>
          <p:cNvSpPr txBox="1"/>
          <p:nvPr/>
        </p:nvSpPr>
        <p:spPr>
          <a:xfrm flipH="1">
            <a:off x="10405820" y="10118699"/>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Age:</a:t>
            </a:r>
            <a:endParaRPr/>
          </a:p>
        </p:txBody>
      </p:sp>
      <p:sp>
        <p:nvSpPr>
          <p:cNvPr id="291" name="Google Shape;291;p29"/>
          <p:cNvSpPr txBox="1"/>
          <p:nvPr/>
        </p:nvSpPr>
        <p:spPr>
          <a:xfrm flipH="1">
            <a:off x="10405820" y="11033354"/>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Education:</a:t>
            </a:r>
            <a:endParaRPr/>
          </a:p>
        </p:txBody>
      </p:sp>
      <p:sp>
        <p:nvSpPr>
          <p:cNvPr id="292" name="Google Shape;292;p29"/>
          <p:cNvSpPr txBox="1"/>
          <p:nvPr/>
        </p:nvSpPr>
        <p:spPr>
          <a:xfrm flipH="1">
            <a:off x="10405820" y="11928096"/>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Occupation:</a:t>
            </a:r>
            <a:endParaRPr/>
          </a:p>
        </p:txBody>
      </p:sp>
      <p:sp>
        <p:nvSpPr>
          <p:cNvPr id="293" name="Google Shape;293;p29"/>
          <p:cNvSpPr txBox="1"/>
          <p:nvPr/>
        </p:nvSpPr>
        <p:spPr>
          <a:xfrm flipH="1">
            <a:off x="10405820" y="8954990"/>
            <a:ext cx="415279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lt1"/>
                </a:solidFill>
                <a:latin typeface="Roboto Medium"/>
                <a:ea typeface="Roboto Medium"/>
                <a:cs typeface="Roboto Medium"/>
                <a:sym typeface="Roboto Medium"/>
              </a:rPr>
              <a:t>Amanda Smith</a:t>
            </a:r>
            <a:endParaRPr/>
          </a:p>
        </p:txBody>
      </p:sp>
      <p:pic>
        <p:nvPicPr>
          <p:cNvPr descr="A person standing in front of a mirror posing for the camera&#10;&#10;Description automatically generated" id="294" name="Google Shape;294;p29"/>
          <p:cNvPicPr preferRelativeResize="0"/>
          <p:nvPr>
            <p:ph idx="2" type="pic"/>
          </p:nvPr>
        </p:nvPicPr>
        <p:blipFill rotWithShape="1">
          <a:blip r:embed="rId3">
            <a:alphaModFix/>
          </a:blip>
          <a:srcRect b="34969" l="54051" r="14050" t="186"/>
          <a:stretch/>
        </p:blipFill>
        <p:spPr>
          <a:xfrm>
            <a:off x="17456727" y="4207313"/>
            <a:ext cx="5833377" cy="8182448"/>
          </a:xfrm>
          <a:prstGeom prst="rect">
            <a:avLst/>
          </a:prstGeom>
          <a:solidFill>
            <a:srgbClr val="F2F2F2"/>
          </a:solid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30"/>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grpSp>
        <p:nvGrpSpPr>
          <p:cNvPr id="300" name="Google Shape;300;p30"/>
          <p:cNvGrpSpPr/>
          <p:nvPr/>
        </p:nvGrpSpPr>
        <p:grpSpPr>
          <a:xfrm>
            <a:off x="1992903" y="3739732"/>
            <a:ext cx="2330255" cy="1679920"/>
            <a:chOff x="1087546" y="2885107"/>
            <a:chExt cx="2330255" cy="1679920"/>
          </a:xfrm>
        </p:grpSpPr>
        <p:sp>
          <p:nvSpPr>
            <p:cNvPr id="301" name="Google Shape;301;p30"/>
            <p:cNvSpPr txBox="1"/>
            <p:nvPr/>
          </p:nvSpPr>
          <p:spPr>
            <a:xfrm flipH="1">
              <a:off x="1087546" y="2885107"/>
              <a:ext cx="233025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2"/>
                  </a:solidFill>
                  <a:latin typeface="Roboto Medium"/>
                  <a:ea typeface="Roboto Medium"/>
                  <a:cs typeface="Roboto Medium"/>
                  <a:sym typeface="Roboto Medium"/>
                </a:rPr>
                <a:t>Age:</a:t>
              </a:r>
              <a:endParaRPr/>
            </a:p>
          </p:txBody>
        </p:sp>
        <p:sp>
          <p:nvSpPr>
            <p:cNvPr id="302" name="Google Shape;302;p30"/>
            <p:cNvSpPr txBox="1"/>
            <p:nvPr/>
          </p:nvSpPr>
          <p:spPr>
            <a:xfrm flipH="1">
              <a:off x="1087546" y="3463457"/>
              <a:ext cx="233025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2"/>
                  </a:solidFill>
                  <a:latin typeface="Roboto Medium"/>
                  <a:ea typeface="Roboto Medium"/>
                  <a:cs typeface="Roboto Medium"/>
                  <a:sym typeface="Roboto Medium"/>
                </a:rPr>
                <a:t>Education:</a:t>
              </a:r>
              <a:endParaRPr/>
            </a:p>
          </p:txBody>
        </p:sp>
        <p:sp>
          <p:nvSpPr>
            <p:cNvPr id="303" name="Google Shape;303;p30"/>
            <p:cNvSpPr txBox="1"/>
            <p:nvPr/>
          </p:nvSpPr>
          <p:spPr>
            <a:xfrm flipH="1">
              <a:off x="1087546" y="4041807"/>
              <a:ext cx="233025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2"/>
                  </a:solidFill>
                  <a:latin typeface="Roboto Medium"/>
                  <a:ea typeface="Roboto Medium"/>
                  <a:cs typeface="Roboto Medium"/>
                  <a:sym typeface="Roboto Medium"/>
                </a:rPr>
                <a:t>Occupation:</a:t>
              </a:r>
              <a:endParaRPr/>
            </a:p>
          </p:txBody>
        </p:sp>
      </p:grpSp>
      <p:sp>
        <p:nvSpPr>
          <p:cNvPr id="304" name="Google Shape;304;p30"/>
          <p:cNvSpPr txBox="1"/>
          <p:nvPr/>
        </p:nvSpPr>
        <p:spPr>
          <a:xfrm flipH="1">
            <a:off x="1992903" y="1960589"/>
            <a:ext cx="3409503"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5400">
                <a:solidFill>
                  <a:schemeClr val="dk2"/>
                </a:solidFill>
                <a:latin typeface="Roboto"/>
                <a:ea typeface="Roboto"/>
                <a:cs typeface="Roboto"/>
                <a:sym typeface="Roboto"/>
              </a:rPr>
              <a:t>Morgan Williams</a:t>
            </a:r>
            <a:endParaRPr/>
          </a:p>
        </p:txBody>
      </p:sp>
      <p:sp>
        <p:nvSpPr>
          <p:cNvPr id="305" name="Google Shape;305;p30"/>
          <p:cNvSpPr txBox="1"/>
          <p:nvPr/>
        </p:nvSpPr>
        <p:spPr>
          <a:xfrm flipH="1">
            <a:off x="16589225" y="2046476"/>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Goals &amp; Needs</a:t>
            </a:r>
            <a:endParaRPr/>
          </a:p>
        </p:txBody>
      </p:sp>
      <p:sp>
        <p:nvSpPr>
          <p:cNvPr id="306" name="Google Shape;306;p30"/>
          <p:cNvSpPr/>
          <p:nvPr/>
        </p:nvSpPr>
        <p:spPr>
          <a:xfrm flipH="1">
            <a:off x="16589217" y="2631251"/>
            <a:ext cx="6139145" cy="193899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sp>
        <p:nvSpPr>
          <p:cNvPr id="307" name="Google Shape;307;p30"/>
          <p:cNvSpPr txBox="1"/>
          <p:nvPr/>
        </p:nvSpPr>
        <p:spPr>
          <a:xfrm flipH="1">
            <a:off x="16589225" y="5588467"/>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Goals &amp; Needs</a:t>
            </a:r>
            <a:endParaRPr/>
          </a:p>
        </p:txBody>
      </p:sp>
      <p:sp>
        <p:nvSpPr>
          <p:cNvPr id="308" name="Google Shape;308;p30"/>
          <p:cNvSpPr/>
          <p:nvPr/>
        </p:nvSpPr>
        <p:spPr>
          <a:xfrm flipH="1">
            <a:off x="16589217" y="6173242"/>
            <a:ext cx="6139145" cy="193899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sp>
        <p:nvSpPr>
          <p:cNvPr id="309" name="Google Shape;309;p30"/>
          <p:cNvSpPr/>
          <p:nvPr/>
        </p:nvSpPr>
        <p:spPr>
          <a:xfrm>
            <a:off x="16589219" y="9226382"/>
            <a:ext cx="691830" cy="6918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Roboto Medium"/>
                <a:ea typeface="Roboto Medium"/>
                <a:cs typeface="Roboto Medium"/>
                <a:sym typeface="Roboto Medium"/>
              </a:rPr>
              <a:t>1</a:t>
            </a:r>
            <a:endParaRPr/>
          </a:p>
        </p:txBody>
      </p:sp>
      <p:sp>
        <p:nvSpPr>
          <p:cNvPr id="310" name="Google Shape;310;p30"/>
          <p:cNvSpPr/>
          <p:nvPr/>
        </p:nvSpPr>
        <p:spPr>
          <a:xfrm>
            <a:off x="16589219" y="10230748"/>
            <a:ext cx="691830" cy="69183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Roboto Medium"/>
                <a:ea typeface="Roboto Medium"/>
                <a:cs typeface="Roboto Medium"/>
                <a:sym typeface="Roboto Medium"/>
              </a:rPr>
              <a:t>2</a:t>
            </a:r>
            <a:endParaRPr/>
          </a:p>
        </p:txBody>
      </p:sp>
      <p:sp>
        <p:nvSpPr>
          <p:cNvPr id="311" name="Google Shape;311;p30"/>
          <p:cNvSpPr/>
          <p:nvPr/>
        </p:nvSpPr>
        <p:spPr>
          <a:xfrm>
            <a:off x="16589219" y="11266391"/>
            <a:ext cx="691830" cy="691830"/>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Roboto Medium"/>
                <a:ea typeface="Roboto Medium"/>
                <a:cs typeface="Roboto Medium"/>
                <a:sym typeface="Roboto Medium"/>
              </a:rPr>
              <a:t>3</a:t>
            </a:r>
            <a:endParaRPr/>
          </a:p>
        </p:txBody>
      </p:sp>
      <p:sp>
        <p:nvSpPr>
          <p:cNvPr id="312" name="Google Shape;312;p30"/>
          <p:cNvSpPr/>
          <p:nvPr/>
        </p:nvSpPr>
        <p:spPr>
          <a:xfrm flipH="1">
            <a:off x="17436762" y="9130458"/>
            <a:ext cx="5401588"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p:txBody>
      </p:sp>
      <p:sp>
        <p:nvSpPr>
          <p:cNvPr id="313" name="Google Shape;313;p30"/>
          <p:cNvSpPr/>
          <p:nvPr/>
        </p:nvSpPr>
        <p:spPr>
          <a:xfrm flipH="1">
            <a:off x="17436762" y="10161164"/>
            <a:ext cx="5401588"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p:txBody>
      </p:sp>
      <p:sp>
        <p:nvSpPr>
          <p:cNvPr id="314" name="Google Shape;314;p30"/>
          <p:cNvSpPr/>
          <p:nvPr/>
        </p:nvSpPr>
        <p:spPr>
          <a:xfrm flipH="1">
            <a:off x="17436762" y="11191870"/>
            <a:ext cx="5401588"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p:txBody>
      </p:sp>
      <p:grpSp>
        <p:nvGrpSpPr>
          <p:cNvPr id="315" name="Google Shape;315;p30"/>
          <p:cNvGrpSpPr/>
          <p:nvPr/>
        </p:nvGrpSpPr>
        <p:grpSpPr>
          <a:xfrm>
            <a:off x="8132820" y="7689784"/>
            <a:ext cx="7285925" cy="4370427"/>
            <a:chOff x="9067685" y="8970473"/>
            <a:chExt cx="7285925" cy="4370427"/>
          </a:xfrm>
        </p:grpSpPr>
        <p:sp>
          <p:nvSpPr>
            <p:cNvPr id="316" name="Google Shape;316;p30"/>
            <p:cNvSpPr txBox="1"/>
            <p:nvPr/>
          </p:nvSpPr>
          <p:spPr>
            <a:xfrm flipH="1">
              <a:off x="9067693" y="8970473"/>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Frustrations</a:t>
              </a:r>
              <a:endParaRPr/>
            </a:p>
          </p:txBody>
        </p:sp>
        <p:sp>
          <p:nvSpPr>
            <p:cNvPr id="317" name="Google Shape;317;p30"/>
            <p:cNvSpPr/>
            <p:nvPr/>
          </p:nvSpPr>
          <p:spPr>
            <a:xfrm flipH="1">
              <a:off x="9067685" y="9555248"/>
              <a:ext cx="7285925" cy="378565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 Most businesses already know that social media platforms play an important role in online marketing. Most businesses already know that social media platforms play an important role in online marketing</a:t>
              </a:r>
              <a:endParaRPr/>
            </a:p>
          </p:txBody>
        </p:sp>
      </p:grpSp>
      <p:grpSp>
        <p:nvGrpSpPr>
          <p:cNvPr id="318" name="Google Shape;318;p30"/>
          <p:cNvGrpSpPr/>
          <p:nvPr/>
        </p:nvGrpSpPr>
        <p:grpSpPr>
          <a:xfrm>
            <a:off x="8058434" y="1960589"/>
            <a:ext cx="6604551" cy="4423454"/>
            <a:chOff x="7209129" y="1945587"/>
            <a:chExt cx="6604551" cy="4423454"/>
          </a:xfrm>
        </p:grpSpPr>
        <p:sp>
          <p:nvSpPr>
            <p:cNvPr id="319" name="Google Shape;319;p30"/>
            <p:cNvSpPr txBox="1"/>
            <p:nvPr/>
          </p:nvSpPr>
          <p:spPr>
            <a:xfrm flipH="1">
              <a:off x="7209129" y="1945587"/>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Skills</a:t>
              </a:r>
              <a:endParaRPr/>
            </a:p>
          </p:txBody>
        </p:sp>
        <p:sp>
          <p:nvSpPr>
            <p:cNvPr id="320" name="Google Shape;320;p30"/>
            <p:cNvSpPr txBox="1"/>
            <p:nvPr/>
          </p:nvSpPr>
          <p:spPr>
            <a:xfrm flipH="1">
              <a:off x="7209129" y="278158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321" name="Google Shape;321;p30"/>
            <p:cNvSpPr/>
            <p:nvPr/>
          </p:nvSpPr>
          <p:spPr>
            <a:xfrm>
              <a:off x="7283516"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22" name="Google Shape;322;p30"/>
            <p:cNvSpPr/>
            <p:nvPr/>
          </p:nvSpPr>
          <p:spPr>
            <a:xfrm>
              <a:off x="7887673"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23" name="Google Shape;323;p30"/>
            <p:cNvSpPr/>
            <p:nvPr/>
          </p:nvSpPr>
          <p:spPr>
            <a:xfrm>
              <a:off x="8491830"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24" name="Google Shape;324;p30"/>
            <p:cNvSpPr/>
            <p:nvPr/>
          </p:nvSpPr>
          <p:spPr>
            <a:xfrm>
              <a:off x="9095987"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25" name="Google Shape;325;p30"/>
            <p:cNvSpPr/>
            <p:nvPr/>
          </p:nvSpPr>
          <p:spPr>
            <a:xfrm>
              <a:off x="9700144"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26" name="Google Shape;326;p30"/>
            <p:cNvSpPr/>
            <p:nvPr/>
          </p:nvSpPr>
          <p:spPr>
            <a:xfrm>
              <a:off x="10304301"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27" name="Google Shape;327;p30"/>
            <p:cNvSpPr/>
            <p:nvPr/>
          </p:nvSpPr>
          <p:spPr>
            <a:xfrm>
              <a:off x="10908458"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28" name="Google Shape;328;p30"/>
            <p:cNvSpPr/>
            <p:nvPr/>
          </p:nvSpPr>
          <p:spPr>
            <a:xfrm>
              <a:off x="11512615"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29" name="Google Shape;329;p30"/>
            <p:cNvSpPr/>
            <p:nvPr/>
          </p:nvSpPr>
          <p:spPr>
            <a:xfrm>
              <a:off x="12116772"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30" name="Google Shape;330;p30"/>
            <p:cNvSpPr/>
            <p:nvPr/>
          </p:nvSpPr>
          <p:spPr>
            <a:xfrm>
              <a:off x="12720929"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31" name="Google Shape;331;p30"/>
            <p:cNvSpPr/>
            <p:nvPr/>
          </p:nvSpPr>
          <p:spPr>
            <a:xfrm>
              <a:off x="13325086"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32" name="Google Shape;332;p30"/>
            <p:cNvSpPr txBox="1"/>
            <p:nvPr/>
          </p:nvSpPr>
          <p:spPr>
            <a:xfrm flipH="1">
              <a:off x="7209129" y="4087871"/>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333" name="Google Shape;333;p30"/>
            <p:cNvSpPr/>
            <p:nvPr/>
          </p:nvSpPr>
          <p:spPr>
            <a:xfrm>
              <a:off x="7283516"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34" name="Google Shape;334;p30"/>
            <p:cNvSpPr/>
            <p:nvPr/>
          </p:nvSpPr>
          <p:spPr>
            <a:xfrm>
              <a:off x="7887673"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35" name="Google Shape;335;p30"/>
            <p:cNvSpPr/>
            <p:nvPr/>
          </p:nvSpPr>
          <p:spPr>
            <a:xfrm>
              <a:off x="8491830"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36" name="Google Shape;336;p30"/>
            <p:cNvSpPr/>
            <p:nvPr/>
          </p:nvSpPr>
          <p:spPr>
            <a:xfrm>
              <a:off x="9095987"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37" name="Google Shape;337;p30"/>
            <p:cNvSpPr/>
            <p:nvPr/>
          </p:nvSpPr>
          <p:spPr>
            <a:xfrm>
              <a:off x="9700144"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38" name="Google Shape;338;p30"/>
            <p:cNvSpPr/>
            <p:nvPr/>
          </p:nvSpPr>
          <p:spPr>
            <a:xfrm>
              <a:off x="10304301"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39" name="Google Shape;339;p30"/>
            <p:cNvSpPr/>
            <p:nvPr/>
          </p:nvSpPr>
          <p:spPr>
            <a:xfrm>
              <a:off x="10908458"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40" name="Google Shape;340;p30"/>
            <p:cNvSpPr/>
            <p:nvPr/>
          </p:nvSpPr>
          <p:spPr>
            <a:xfrm>
              <a:off x="11512615"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41" name="Google Shape;341;p30"/>
            <p:cNvSpPr/>
            <p:nvPr/>
          </p:nvSpPr>
          <p:spPr>
            <a:xfrm>
              <a:off x="12116772"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42" name="Google Shape;342;p30"/>
            <p:cNvSpPr/>
            <p:nvPr/>
          </p:nvSpPr>
          <p:spPr>
            <a:xfrm>
              <a:off x="12720929"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43" name="Google Shape;343;p30"/>
            <p:cNvSpPr/>
            <p:nvPr/>
          </p:nvSpPr>
          <p:spPr>
            <a:xfrm>
              <a:off x="13325086"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44" name="Google Shape;344;p30"/>
            <p:cNvSpPr txBox="1"/>
            <p:nvPr/>
          </p:nvSpPr>
          <p:spPr>
            <a:xfrm flipH="1">
              <a:off x="7234529" y="5392628"/>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345" name="Google Shape;345;p30"/>
            <p:cNvSpPr/>
            <p:nvPr/>
          </p:nvSpPr>
          <p:spPr>
            <a:xfrm>
              <a:off x="7308916"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46" name="Google Shape;346;p30"/>
            <p:cNvSpPr/>
            <p:nvPr/>
          </p:nvSpPr>
          <p:spPr>
            <a:xfrm>
              <a:off x="7913073"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47" name="Google Shape;347;p30"/>
            <p:cNvSpPr/>
            <p:nvPr/>
          </p:nvSpPr>
          <p:spPr>
            <a:xfrm>
              <a:off x="8517230"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48" name="Google Shape;348;p30"/>
            <p:cNvSpPr/>
            <p:nvPr/>
          </p:nvSpPr>
          <p:spPr>
            <a:xfrm>
              <a:off x="9121387"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49" name="Google Shape;349;p30"/>
            <p:cNvSpPr/>
            <p:nvPr/>
          </p:nvSpPr>
          <p:spPr>
            <a:xfrm>
              <a:off x="9725544"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50" name="Google Shape;350;p30"/>
            <p:cNvSpPr/>
            <p:nvPr/>
          </p:nvSpPr>
          <p:spPr>
            <a:xfrm>
              <a:off x="10329701"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51" name="Google Shape;351;p30"/>
            <p:cNvSpPr/>
            <p:nvPr/>
          </p:nvSpPr>
          <p:spPr>
            <a:xfrm>
              <a:off x="10933858"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52" name="Google Shape;352;p30"/>
            <p:cNvSpPr/>
            <p:nvPr/>
          </p:nvSpPr>
          <p:spPr>
            <a:xfrm>
              <a:off x="11538015"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53" name="Google Shape;353;p30"/>
            <p:cNvSpPr/>
            <p:nvPr/>
          </p:nvSpPr>
          <p:spPr>
            <a:xfrm>
              <a:off x="12142172"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54" name="Google Shape;354;p30"/>
            <p:cNvSpPr/>
            <p:nvPr/>
          </p:nvSpPr>
          <p:spPr>
            <a:xfrm>
              <a:off x="12746329" y="5905847"/>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55" name="Google Shape;355;p30"/>
            <p:cNvSpPr/>
            <p:nvPr/>
          </p:nvSpPr>
          <p:spPr>
            <a:xfrm>
              <a:off x="13350486" y="5905847"/>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pic>
        <p:nvPicPr>
          <p:cNvPr descr="A person standing in a room&#10;&#10;Description automatically generated" id="356" name="Google Shape;356;p30"/>
          <p:cNvPicPr preferRelativeResize="0"/>
          <p:nvPr>
            <p:ph idx="2" type="pic"/>
          </p:nvPr>
        </p:nvPicPr>
        <p:blipFill rotWithShape="1">
          <a:blip r:embed="rId3">
            <a:alphaModFix/>
          </a:blip>
          <a:srcRect b="26923" l="9691" r="17191" t="16753"/>
          <a:stretch/>
        </p:blipFill>
        <p:spPr>
          <a:xfrm>
            <a:off x="1539301" y="5880852"/>
            <a:ext cx="5348668" cy="6077367"/>
          </a:xfrm>
          <a:prstGeom prst="rect">
            <a:avLst/>
          </a:prstGeom>
          <a:solidFill>
            <a:srgbClr val="F2F2F2"/>
          </a:solid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grpSp>
        <p:nvGrpSpPr>
          <p:cNvPr id="361" name="Google Shape;361;p31"/>
          <p:cNvGrpSpPr/>
          <p:nvPr/>
        </p:nvGrpSpPr>
        <p:grpSpPr>
          <a:xfrm>
            <a:off x="0" y="0"/>
            <a:ext cx="23064968" cy="13716000"/>
            <a:chOff x="-107536" y="0"/>
            <a:chExt cx="23064968" cy="13716000"/>
          </a:xfrm>
        </p:grpSpPr>
        <p:sp>
          <p:nvSpPr>
            <p:cNvPr id="362" name="Google Shape;362;p31"/>
            <p:cNvSpPr/>
            <p:nvPr/>
          </p:nvSpPr>
          <p:spPr>
            <a:xfrm>
              <a:off x="-107536" y="0"/>
              <a:ext cx="3230842" cy="13716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nvGrpSpPr>
            <p:cNvPr id="363" name="Google Shape;363;p31"/>
            <p:cNvGrpSpPr/>
            <p:nvPr/>
          </p:nvGrpSpPr>
          <p:grpSpPr>
            <a:xfrm>
              <a:off x="6485478" y="1807344"/>
              <a:ext cx="16471953" cy="3584476"/>
              <a:chOff x="6485478" y="1507894"/>
              <a:chExt cx="16471953" cy="3584476"/>
            </a:xfrm>
          </p:grpSpPr>
          <p:grpSp>
            <p:nvGrpSpPr>
              <p:cNvPr id="364" name="Google Shape;364;p31"/>
              <p:cNvGrpSpPr/>
              <p:nvPr/>
            </p:nvGrpSpPr>
            <p:grpSpPr>
              <a:xfrm>
                <a:off x="6485478" y="1507894"/>
                <a:ext cx="5642282" cy="3584476"/>
                <a:chOff x="7174577" y="1507894"/>
                <a:chExt cx="5642282" cy="3584476"/>
              </a:xfrm>
            </p:grpSpPr>
            <p:sp>
              <p:nvSpPr>
                <p:cNvPr id="365" name="Google Shape;365;p31"/>
                <p:cNvSpPr txBox="1"/>
                <p:nvPr/>
              </p:nvSpPr>
              <p:spPr>
                <a:xfrm>
                  <a:off x="7174577" y="1507894"/>
                  <a:ext cx="5642282"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000">
                      <a:solidFill>
                        <a:schemeClr val="dk2"/>
                      </a:solidFill>
                      <a:latin typeface="Roboto"/>
                      <a:ea typeface="Roboto"/>
                      <a:cs typeface="Roboto"/>
                      <a:sym typeface="Roboto"/>
                    </a:rPr>
                    <a:t>Buyer Persona</a:t>
                  </a:r>
                  <a:endParaRPr/>
                </a:p>
              </p:txBody>
            </p:sp>
            <p:grpSp>
              <p:nvGrpSpPr>
                <p:cNvPr id="366" name="Google Shape;366;p31"/>
                <p:cNvGrpSpPr/>
                <p:nvPr/>
              </p:nvGrpSpPr>
              <p:grpSpPr>
                <a:xfrm>
                  <a:off x="7204233" y="2933328"/>
                  <a:ext cx="4152794" cy="2159042"/>
                  <a:chOff x="2045689" y="9627347"/>
                  <a:chExt cx="4152794" cy="2159042"/>
                </a:xfrm>
              </p:grpSpPr>
              <p:sp>
                <p:nvSpPr>
                  <p:cNvPr id="367" name="Google Shape;367;p31"/>
                  <p:cNvSpPr txBox="1"/>
                  <p:nvPr/>
                </p:nvSpPr>
                <p:spPr>
                  <a:xfrm flipH="1">
                    <a:off x="2045691" y="10421393"/>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Age:</a:t>
                    </a:r>
                    <a:endParaRPr/>
                  </a:p>
                </p:txBody>
              </p:sp>
              <p:sp>
                <p:nvSpPr>
                  <p:cNvPr id="368" name="Google Shape;368;p31"/>
                  <p:cNvSpPr txBox="1"/>
                  <p:nvPr/>
                </p:nvSpPr>
                <p:spPr>
                  <a:xfrm flipH="1">
                    <a:off x="2045691" y="1088559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Education:</a:t>
                    </a:r>
                    <a:endParaRPr/>
                  </a:p>
                </p:txBody>
              </p:sp>
              <p:sp>
                <p:nvSpPr>
                  <p:cNvPr id="369" name="Google Shape;369;p31"/>
                  <p:cNvSpPr txBox="1"/>
                  <p:nvPr/>
                </p:nvSpPr>
                <p:spPr>
                  <a:xfrm flipH="1">
                    <a:off x="2045691" y="11324724"/>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Occupation:</a:t>
                    </a:r>
                    <a:endParaRPr/>
                  </a:p>
                </p:txBody>
              </p:sp>
              <p:sp>
                <p:nvSpPr>
                  <p:cNvPr id="370" name="Google Shape;370;p31"/>
                  <p:cNvSpPr txBox="1"/>
                  <p:nvPr/>
                </p:nvSpPr>
                <p:spPr>
                  <a:xfrm flipH="1">
                    <a:off x="2045689" y="9627347"/>
                    <a:ext cx="415279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John Doe</a:t>
                    </a:r>
                    <a:endParaRPr/>
                  </a:p>
                </p:txBody>
              </p:sp>
            </p:grpSp>
          </p:grpSp>
          <p:grpSp>
            <p:nvGrpSpPr>
              <p:cNvPr id="371" name="Google Shape;371;p31"/>
              <p:cNvGrpSpPr/>
              <p:nvPr/>
            </p:nvGrpSpPr>
            <p:grpSpPr>
              <a:xfrm>
                <a:off x="13969526" y="2933328"/>
                <a:ext cx="8987905" cy="1994375"/>
                <a:chOff x="9067684" y="8970473"/>
                <a:chExt cx="8987905" cy="1994375"/>
              </a:xfrm>
            </p:grpSpPr>
            <p:sp>
              <p:nvSpPr>
                <p:cNvPr id="372" name="Google Shape;372;p31"/>
                <p:cNvSpPr txBox="1"/>
                <p:nvPr/>
              </p:nvSpPr>
              <p:spPr>
                <a:xfrm flipH="1">
                  <a:off x="9067693" y="8970473"/>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Personality</a:t>
                  </a:r>
                  <a:endParaRPr/>
                </a:p>
              </p:txBody>
            </p:sp>
            <p:sp>
              <p:nvSpPr>
                <p:cNvPr id="373" name="Google Shape;373;p31"/>
                <p:cNvSpPr/>
                <p:nvPr/>
              </p:nvSpPr>
              <p:spPr>
                <a:xfrm flipH="1">
                  <a:off x="9067684" y="9764519"/>
                  <a:ext cx="8987905" cy="120032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grpSp>
        <p:grpSp>
          <p:nvGrpSpPr>
            <p:cNvPr id="374" name="Google Shape;374;p31"/>
            <p:cNvGrpSpPr/>
            <p:nvPr/>
          </p:nvGrpSpPr>
          <p:grpSpPr>
            <a:xfrm>
              <a:off x="3989398" y="6841994"/>
              <a:ext cx="8987905" cy="2363706"/>
              <a:chOff x="9067684" y="8970473"/>
              <a:chExt cx="8987905" cy="2363706"/>
            </a:xfrm>
          </p:grpSpPr>
          <p:sp>
            <p:nvSpPr>
              <p:cNvPr id="375" name="Google Shape;375;p31"/>
              <p:cNvSpPr txBox="1"/>
              <p:nvPr/>
            </p:nvSpPr>
            <p:spPr>
              <a:xfrm flipH="1">
                <a:off x="9067693" y="8970473"/>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Goals</a:t>
                </a:r>
                <a:endParaRPr/>
              </a:p>
            </p:txBody>
          </p:sp>
          <p:sp>
            <p:nvSpPr>
              <p:cNvPr id="376" name="Google Shape;376;p31"/>
              <p:cNvSpPr/>
              <p:nvPr/>
            </p:nvSpPr>
            <p:spPr>
              <a:xfrm flipH="1">
                <a:off x="9067684" y="9764519"/>
                <a:ext cx="8987905" cy="156966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p:txBody>
          </p:sp>
        </p:grpSp>
        <p:grpSp>
          <p:nvGrpSpPr>
            <p:cNvPr id="377" name="Google Shape;377;p31"/>
            <p:cNvGrpSpPr/>
            <p:nvPr/>
          </p:nvGrpSpPr>
          <p:grpSpPr>
            <a:xfrm>
              <a:off x="13969527" y="6841994"/>
              <a:ext cx="8987905" cy="2363706"/>
              <a:chOff x="9067684" y="8970473"/>
              <a:chExt cx="8987905" cy="2363706"/>
            </a:xfrm>
          </p:grpSpPr>
          <p:sp>
            <p:nvSpPr>
              <p:cNvPr id="378" name="Google Shape;378;p31"/>
              <p:cNvSpPr txBox="1"/>
              <p:nvPr/>
            </p:nvSpPr>
            <p:spPr>
              <a:xfrm flipH="1">
                <a:off x="9067693" y="8970473"/>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Frustrations</a:t>
                </a:r>
                <a:endParaRPr/>
              </a:p>
            </p:txBody>
          </p:sp>
          <p:sp>
            <p:nvSpPr>
              <p:cNvPr id="379" name="Google Shape;379;p31"/>
              <p:cNvSpPr/>
              <p:nvPr/>
            </p:nvSpPr>
            <p:spPr>
              <a:xfrm flipH="1">
                <a:off x="9067684" y="9764519"/>
                <a:ext cx="8987905" cy="156966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p:txBody>
          </p:sp>
        </p:grpSp>
        <p:grpSp>
          <p:nvGrpSpPr>
            <p:cNvPr id="380" name="Google Shape;380;p31"/>
            <p:cNvGrpSpPr/>
            <p:nvPr/>
          </p:nvGrpSpPr>
          <p:grpSpPr>
            <a:xfrm>
              <a:off x="3989398" y="10191162"/>
              <a:ext cx="8987905" cy="2363706"/>
              <a:chOff x="9067684" y="8970473"/>
              <a:chExt cx="8987905" cy="2363706"/>
            </a:xfrm>
          </p:grpSpPr>
          <p:sp>
            <p:nvSpPr>
              <p:cNvPr id="381" name="Google Shape;381;p31"/>
              <p:cNvSpPr txBox="1"/>
              <p:nvPr/>
            </p:nvSpPr>
            <p:spPr>
              <a:xfrm flipH="1">
                <a:off x="9067693" y="8970473"/>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Needs</a:t>
                </a:r>
                <a:endParaRPr/>
              </a:p>
            </p:txBody>
          </p:sp>
          <p:sp>
            <p:nvSpPr>
              <p:cNvPr id="382" name="Google Shape;382;p31"/>
              <p:cNvSpPr/>
              <p:nvPr/>
            </p:nvSpPr>
            <p:spPr>
              <a:xfrm flipH="1">
                <a:off x="9067684" y="9764519"/>
                <a:ext cx="8987905" cy="156966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p:txBody>
          </p:sp>
        </p:grpSp>
        <p:grpSp>
          <p:nvGrpSpPr>
            <p:cNvPr id="383" name="Google Shape;383;p31"/>
            <p:cNvGrpSpPr/>
            <p:nvPr/>
          </p:nvGrpSpPr>
          <p:grpSpPr>
            <a:xfrm>
              <a:off x="13969527" y="10191162"/>
              <a:ext cx="8987905" cy="2363706"/>
              <a:chOff x="9067684" y="8970473"/>
              <a:chExt cx="8987905" cy="2363706"/>
            </a:xfrm>
          </p:grpSpPr>
          <p:sp>
            <p:nvSpPr>
              <p:cNvPr id="384" name="Google Shape;384;p31"/>
              <p:cNvSpPr txBox="1"/>
              <p:nvPr/>
            </p:nvSpPr>
            <p:spPr>
              <a:xfrm flipH="1">
                <a:off x="9067693" y="8970473"/>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Skills</a:t>
                </a:r>
                <a:endParaRPr/>
              </a:p>
            </p:txBody>
          </p:sp>
          <p:sp>
            <p:nvSpPr>
              <p:cNvPr id="385" name="Google Shape;385;p31"/>
              <p:cNvSpPr/>
              <p:nvPr/>
            </p:nvSpPr>
            <p:spPr>
              <a:xfrm flipH="1">
                <a:off x="9067684" y="9764519"/>
                <a:ext cx="8987905" cy="156966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p:txBody>
          </p:sp>
        </p:grpSp>
      </p:grpSp>
      <p:pic>
        <p:nvPicPr>
          <p:cNvPr descr="A person looking at the camera&#10;&#10;Description automatically generated" id="386" name="Google Shape;386;p31"/>
          <p:cNvPicPr preferRelativeResize="0"/>
          <p:nvPr>
            <p:ph idx="2" type="pic"/>
          </p:nvPr>
        </p:nvPicPr>
        <p:blipFill rotWithShape="1">
          <a:blip r:embed="rId3">
            <a:alphaModFix/>
          </a:blip>
          <a:srcRect b="0" l="5358" r="5357" t="0"/>
          <a:stretch/>
        </p:blipFill>
        <p:spPr>
          <a:xfrm>
            <a:off x="1312682" y="1267670"/>
            <a:ext cx="4152794" cy="4652792"/>
          </a:xfrm>
          <a:prstGeom prst="rect">
            <a:avLst/>
          </a:prstGeom>
          <a:solidFill>
            <a:srgbClr val="F2F2F2"/>
          </a:solid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32"/>
          <p:cNvSpPr/>
          <p:nvPr/>
        </p:nvSpPr>
        <p:spPr>
          <a:xfrm>
            <a:off x="-1" y="4652792"/>
            <a:ext cx="6968359" cy="1338105"/>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92" name="Google Shape;392;p32"/>
          <p:cNvSpPr/>
          <p:nvPr/>
        </p:nvSpPr>
        <p:spPr>
          <a:xfrm>
            <a:off x="-1" y="5990896"/>
            <a:ext cx="6968359" cy="7725103"/>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nvGrpSpPr>
          <p:cNvPr id="393" name="Google Shape;393;p32"/>
          <p:cNvGrpSpPr/>
          <p:nvPr/>
        </p:nvGrpSpPr>
        <p:grpSpPr>
          <a:xfrm>
            <a:off x="8195118" y="1157072"/>
            <a:ext cx="6766922" cy="2338647"/>
            <a:chOff x="17610728" y="9685562"/>
            <a:chExt cx="6766922" cy="2338647"/>
          </a:xfrm>
        </p:grpSpPr>
        <p:sp>
          <p:nvSpPr>
            <p:cNvPr id="394" name="Google Shape;394;p32"/>
            <p:cNvSpPr txBox="1"/>
            <p:nvPr/>
          </p:nvSpPr>
          <p:spPr>
            <a:xfrm flipH="1">
              <a:off x="17610728" y="11306941"/>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395" name="Google Shape;395;p32"/>
            <p:cNvSpPr txBox="1"/>
            <p:nvPr/>
          </p:nvSpPr>
          <p:spPr>
            <a:xfrm flipH="1">
              <a:off x="17610728" y="1049686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nvGrpSpPr>
            <p:cNvPr id="396" name="Google Shape;396;p32"/>
            <p:cNvGrpSpPr/>
            <p:nvPr/>
          </p:nvGrpSpPr>
          <p:grpSpPr>
            <a:xfrm>
              <a:off x="17679343" y="10172292"/>
              <a:ext cx="6698307" cy="1851917"/>
              <a:chOff x="17679344" y="10172292"/>
              <a:chExt cx="5294957" cy="1851917"/>
            </a:xfrm>
          </p:grpSpPr>
          <p:sp>
            <p:nvSpPr>
              <p:cNvPr id="397" name="Google Shape;397;p32"/>
              <p:cNvSpPr/>
              <p:nvPr/>
            </p:nvSpPr>
            <p:spPr>
              <a:xfrm>
                <a:off x="17679344" y="11789515"/>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398" name="Google Shape;398;p32"/>
              <p:cNvSpPr/>
              <p:nvPr/>
            </p:nvSpPr>
            <p:spPr>
              <a:xfrm>
                <a:off x="17679345" y="11789515"/>
                <a:ext cx="1416987" cy="234694"/>
              </a:xfrm>
              <a:prstGeom prst="rect">
                <a:avLst/>
              </a:prstGeom>
              <a:solidFill>
                <a:srgbClr val="F9A90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399" name="Google Shape;399;p32"/>
              <p:cNvSpPr/>
              <p:nvPr/>
            </p:nvSpPr>
            <p:spPr>
              <a:xfrm>
                <a:off x="17679344" y="10980904"/>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00" name="Google Shape;400;p32"/>
              <p:cNvSpPr/>
              <p:nvPr/>
            </p:nvSpPr>
            <p:spPr>
              <a:xfrm>
                <a:off x="17679345" y="10980904"/>
                <a:ext cx="4093253"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01" name="Google Shape;401;p32"/>
              <p:cNvSpPr/>
              <p:nvPr/>
            </p:nvSpPr>
            <p:spPr>
              <a:xfrm>
                <a:off x="17679344" y="10172292"/>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02" name="Google Shape;402;p32"/>
              <p:cNvSpPr/>
              <p:nvPr/>
            </p:nvSpPr>
            <p:spPr>
              <a:xfrm>
                <a:off x="17679345" y="10172292"/>
                <a:ext cx="2821239"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sp>
          <p:nvSpPr>
            <p:cNvPr id="403" name="Google Shape;403;p32"/>
            <p:cNvSpPr txBox="1"/>
            <p:nvPr/>
          </p:nvSpPr>
          <p:spPr>
            <a:xfrm flipH="1">
              <a:off x="17610728" y="968556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grpSp>
        <p:nvGrpSpPr>
          <p:cNvPr id="404" name="Google Shape;404;p32"/>
          <p:cNvGrpSpPr/>
          <p:nvPr/>
        </p:nvGrpSpPr>
        <p:grpSpPr>
          <a:xfrm>
            <a:off x="16184265" y="1157072"/>
            <a:ext cx="6766922" cy="2338647"/>
            <a:chOff x="17610728" y="9685562"/>
            <a:chExt cx="6766922" cy="2338647"/>
          </a:xfrm>
        </p:grpSpPr>
        <p:sp>
          <p:nvSpPr>
            <p:cNvPr id="405" name="Google Shape;405;p32"/>
            <p:cNvSpPr txBox="1"/>
            <p:nvPr/>
          </p:nvSpPr>
          <p:spPr>
            <a:xfrm flipH="1">
              <a:off x="17610728" y="11306941"/>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406" name="Google Shape;406;p32"/>
            <p:cNvSpPr txBox="1"/>
            <p:nvPr/>
          </p:nvSpPr>
          <p:spPr>
            <a:xfrm flipH="1">
              <a:off x="17610728" y="1049686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nvGrpSpPr>
            <p:cNvPr id="407" name="Google Shape;407;p32"/>
            <p:cNvGrpSpPr/>
            <p:nvPr/>
          </p:nvGrpSpPr>
          <p:grpSpPr>
            <a:xfrm>
              <a:off x="17679343" y="10172292"/>
              <a:ext cx="6698307" cy="1851917"/>
              <a:chOff x="17679344" y="10172292"/>
              <a:chExt cx="5294957" cy="1851917"/>
            </a:xfrm>
          </p:grpSpPr>
          <p:sp>
            <p:nvSpPr>
              <p:cNvPr id="408" name="Google Shape;408;p32"/>
              <p:cNvSpPr/>
              <p:nvPr/>
            </p:nvSpPr>
            <p:spPr>
              <a:xfrm>
                <a:off x="17679344" y="11789515"/>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09" name="Google Shape;409;p32"/>
              <p:cNvSpPr/>
              <p:nvPr/>
            </p:nvSpPr>
            <p:spPr>
              <a:xfrm>
                <a:off x="17679345" y="11789515"/>
                <a:ext cx="1416987" cy="234694"/>
              </a:xfrm>
              <a:prstGeom prst="rect">
                <a:avLst/>
              </a:prstGeom>
              <a:solidFill>
                <a:srgbClr val="F9A90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10" name="Google Shape;410;p32"/>
              <p:cNvSpPr/>
              <p:nvPr/>
            </p:nvSpPr>
            <p:spPr>
              <a:xfrm>
                <a:off x="17679344" y="10980904"/>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11" name="Google Shape;411;p32"/>
              <p:cNvSpPr/>
              <p:nvPr/>
            </p:nvSpPr>
            <p:spPr>
              <a:xfrm>
                <a:off x="17679345" y="10980904"/>
                <a:ext cx="4093253"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12" name="Google Shape;412;p32"/>
              <p:cNvSpPr/>
              <p:nvPr/>
            </p:nvSpPr>
            <p:spPr>
              <a:xfrm>
                <a:off x="17679344" y="10172292"/>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13" name="Google Shape;413;p32"/>
              <p:cNvSpPr/>
              <p:nvPr/>
            </p:nvSpPr>
            <p:spPr>
              <a:xfrm>
                <a:off x="17679345" y="10172292"/>
                <a:ext cx="2821239"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sp>
          <p:nvSpPr>
            <p:cNvPr id="414" name="Google Shape;414;p32"/>
            <p:cNvSpPr txBox="1"/>
            <p:nvPr/>
          </p:nvSpPr>
          <p:spPr>
            <a:xfrm flipH="1">
              <a:off x="17610728" y="968556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grpSp>
        <p:nvGrpSpPr>
          <p:cNvPr id="415" name="Google Shape;415;p32"/>
          <p:cNvGrpSpPr/>
          <p:nvPr/>
        </p:nvGrpSpPr>
        <p:grpSpPr>
          <a:xfrm>
            <a:off x="952921" y="6885144"/>
            <a:ext cx="2330255" cy="1679920"/>
            <a:chOff x="1087546" y="2885107"/>
            <a:chExt cx="2330255" cy="1679920"/>
          </a:xfrm>
        </p:grpSpPr>
        <p:sp>
          <p:nvSpPr>
            <p:cNvPr id="416" name="Google Shape;416;p32"/>
            <p:cNvSpPr txBox="1"/>
            <p:nvPr/>
          </p:nvSpPr>
          <p:spPr>
            <a:xfrm flipH="1">
              <a:off x="1087546" y="2885107"/>
              <a:ext cx="233025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lt1"/>
                  </a:solidFill>
                  <a:latin typeface="Roboto Medium"/>
                  <a:ea typeface="Roboto Medium"/>
                  <a:cs typeface="Roboto Medium"/>
                  <a:sym typeface="Roboto Medium"/>
                </a:rPr>
                <a:t>Age:</a:t>
              </a:r>
              <a:endParaRPr/>
            </a:p>
          </p:txBody>
        </p:sp>
        <p:sp>
          <p:nvSpPr>
            <p:cNvPr id="417" name="Google Shape;417;p32"/>
            <p:cNvSpPr txBox="1"/>
            <p:nvPr/>
          </p:nvSpPr>
          <p:spPr>
            <a:xfrm flipH="1">
              <a:off x="1087546" y="3463457"/>
              <a:ext cx="233025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lt1"/>
                  </a:solidFill>
                  <a:latin typeface="Roboto Medium"/>
                  <a:ea typeface="Roboto Medium"/>
                  <a:cs typeface="Roboto Medium"/>
                  <a:sym typeface="Roboto Medium"/>
                </a:rPr>
                <a:t>Education:</a:t>
              </a:r>
              <a:endParaRPr/>
            </a:p>
          </p:txBody>
        </p:sp>
        <p:sp>
          <p:nvSpPr>
            <p:cNvPr id="418" name="Google Shape;418;p32"/>
            <p:cNvSpPr txBox="1"/>
            <p:nvPr/>
          </p:nvSpPr>
          <p:spPr>
            <a:xfrm flipH="1">
              <a:off x="1087546" y="4041807"/>
              <a:ext cx="233025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lt1"/>
                  </a:solidFill>
                  <a:latin typeface="Roboto Medium"/>
                  <a:ea typeface="Roboto Medium"/>
                  <a:cs typeface="Roboto Medium"/>
                  <a:sym typeface="Roboto Medium"/>
                </a:rPr>
                <a:t>Occupation:</a:t>
              </a:r>
              <a:endParaRPr/>
            </a:p>
          </p:txBody>
        </p:sp>
      </p:grpSp>
      <p:sp>
        <p:nvSpPr>
          <p:cNvPr id="419" name="Google Shape;419;p32"/>
          <p:cNvSpPr txBox="1"/>
          <p:nvPr/>
        </p:nvSpPr>
        <p:spPr>
          <a:xfrm flipH="1">
            <a:off x="519621" y="4933331"/>
            <a:ext cx="5929114"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400">
                <a:solidFill>
                  <a:schemeClr val="lt1"/>
                </a:solidFill>
                <a:latin typeface="Roboto"/>
                <a:ea typeface="Roboto"/>
                <a:cs typeface="Roboto"/>
                <a:sym typeface="Roboto"/>
              </a:rPr>
              <a:t>Matt Anderson</a:t>
            </a:r>
            <a:endParaRPr/>
          </a:p>
        </p:txBody>
      </p:sp>
      <p:sp>
        <p:nvSpPr>
          <p:cNvPr id="420" name="Google Shape;420;p32"/>
          <p:cNvSpPr/>
          <p:nvPr/>
        </p:nvSpPr>
        <p:spPr>
          <a:xfrm flipH="1">
            <a:off x="952921" y="9853447"/>
            <a:ext cx="4773662" cy="30469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Most businesses already know that social media platforms play an important role in online marketing. Most businesses already know that social media platforms play an important role in online marketing. </a:t>
            </a:r>
            <a:endParaRPr/>
          </a:p>
        </p:txBody>
      </p:sp>
      <p:sp>
        <p:nvSpPr>
          <p:cNvPr id="421" name="Google Shape;421;p32"/>
          <p:cNvSpPr/>
          <p:nvPr/>
        </p:nvSpPr>
        <p:spPr>
          <a:xfrm flipH="1">
            <a:off x="8189239" y="4803509"/>
            <a:ext cx="15074173" cy="120032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 Most businesses already know that social media platforms play an important role in online marketing. There are people who have a significant number of followers in every business domain on social media. These influencers create detailed content that provides.</a:t>
            </a:r>
            <a:endParaRPr/>
          </a:p>
        </p:txBody>
      </p:sp>
      <p:grpSp>
        <p:nvGrpSpPr>
          <p:cNvPr id="422" name="Google Shape;422;p32"/>
          <p:cNvGrpSpPr/>
          <p:nvPr/>
        </p:nvGrpSpPr>
        <p:grpSpPr>
          <a:xfrm>
            <a:off x="16252879" y="7233765"/>
            <a:ext cx="7244490" cy="2255865"/>
            <a:chOff x="16589216" y="2046476"/>
            <a:chExt cx="7244490" cy="2255865"/>
          </a:xfrm>
        </p:grpSpPr>
        <p:sp>
          <p:nvSpPr>
            <p:cNvPr id="423" name="Google Shape;423;p32"/>
            <p:cNvSpPr txBox="1"/>
            <p:nvPr/>
          </p:nvSpPr>
          <p:spPr>
            <a:xfrm flipH="1">
              <a:off x="1658922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Goals</a:t>
              </a:r>
              <a:endParaRPr/>
            </a:p>
          </p:txBody>
        </p:sp>
        <p:sp>
          <p:nvSpPr>
            <p:cNvPr id="424" name="Google Shape;424;p32"/>
            <p:cNvSpPr/>
            <p:nvPr/>
          </p:nvSpPr>
          <p:spPr>
            <a:xfrm flipH="1">
              <a:off x="16589216" y="2732681"/>
              <a:ext cx="7244490" cy="1569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grpSp>
        <p:nvGrpSpPr>
          <p:cNvPr id="425" name="Google Shape;425;p32"/>
          <p:cNvGrpSpPr/>
          <p:nvPr/>
        </p:nvGrpSpPr>
        <p:grpSpPr>
          <a:xfrm>
            <a:off x="8263734" y="7233765"/>
            <a:ext cx="7244490" cy="2255865"/>
            <a:chOff x="16589216" y="2046476"/>
            <a:chExt cx="7244490" cy="2255865"/>
          </a:xfrm>
        </p:grpSpPr>
        <p:sp>
          <p:nvSpPr>
            <p:cNvPr id="426" name="Google Shape;426;p32"/>
            <p:cNvSpPr txBox="1"/>
            <p:nvPr/>
          </p:nvSpPr>
          <p:spPr>
            <a:xfrm flipH="1">
              <a:off x="1658922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Frustrations</a:t>
              </a:r>
              <a:endParaRPr/>
            </a:p>
          </p:txBody>
        </p:sp>
        <p:sp>
          <p:nvSpPr>
            <p:cNvPr id="427" name="Google Shape;427;p32"/>
            <p:cNvSpPr/>
            <p:nvPr/>
          </p:nvSpPr>
          <p:spPr>
            <a:xfrm flipH="1">
              <a:off x="16589216" y="2732681"/>
              <a:ext cx="7244490" cy="1569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grpSp>
        <p:nvGrpSpPr>
          <p:cNvPr id="428" name="Google Shape;428;p32"/>
          <p:cNvGrpSpPr/>
          <p:nvPr/>
        </p:nvGrpSpPr>
        <p:grpSpPr>
          <a:xfrm>
            <a:off x="16252879" y="10644570"/>
            <a:ext cx="7244490" cy="2255865"/>
            <a:chOff x="16589216" y="2046476"/>
            <a:chExt cx="7244490" cy="2255865"/>
          </a:xfrm>
        </p:grpSpPr>
        <p:sp>
          <p:nvSpPr>
            <p:cNvPr id="429" name="Google Shape;429;p32"/>
            <p:cNvSpPr txBox="1"/>
            <p:nvPr/>
          </p:nvSpPr>
          <p:spPr>
            <a:xfrm flipH="1">
              <a:off x="1658922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Goals</a:t>
              </a:r>
              <a:endParaRPr/>
            </a:p>
          </p:txBody>
        </p:sp>
        <p:sp>
          <p:nvSpPr>
            <p:cNvPr id="430" name="Google Shape;430;p32"/>
            <p:cNvSpPr/>
            <p:nvPr/>
          </p:nvSpPr>
          <p:spPr>
            <a:xfrm flipH="1">
              <a:off x="16589216" y="2732681"/>
              <a:ext cx="7244490" cy="1569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grpSp>
        <p:nvGrpSpPr>
          <p:cNvPr id="431" name="Google Shape;431;p32"/>
          <p:cNvGrpSpPr/>
          <p:nvPr/>
        </p:nvGrpSpPr>
        <p:grpSpPr>
          <a:xfrm>
            <a:off x="8263734" y="10644570"/>
            <a:ext cx="7244490" cy="2255865"/>
            <a:chOff x="16589216" y="2046476"/>
            <a:chExt cx="7244490" cy="2255865"/>
          </a:xfrm>
        </p:grpSpPr>
        <p:sp>
          <p:nvSpPr>
            <p:cNvPr id="432" name="Google Shape;432;p32"/>
            <p:cNvSpPr txBox="1"/>
            <p:nvPr/>
          </p:nvSpPr>
          <p:spPr>
            <a:xfrm flipH="1">
              <a:off x="1658922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Frustrations</a:t>
              </a:r>
              <a:endParaRPr/>
            </a:p>
          </p:txBody>
        </p:sp>
        <p:sp>
          <p:nvSpPr>
            <p:cNvPr id="433" name="Google Shape;433;p32"/>
            <p:cNvSpPr/>
            <p:nvPr/>
          </p:nvSpPr>
          <p:spPr>
            <a:xfrm flipH="1">
              <a:off x="16589216" y="2732681"/>
              <a:ext cx="7244490" cy="1569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pic>
        <p:nvPicPr>
          <p:cNvPr descr="A person looking at the camera&#10;&#10;Description automatically generated" id="434" name="Google Shape;434;p32"/>
          <p:cNvPicPr preferRelativeResize="0"/>
          <p:nvPr>
            <p:ph idx="2" type="pic"/>
          </p:nvPr>
        </p:nvPicPr>
        <p:blipFill rotWithShape="1">
          <a:blip r:embed="rId3">
            <a:alphaModFix/>
          </a:blip>
          <a:srcRect b="0" l="74" r="73" t="0"/>
          <a:stretch/>
        </p:blipFill>
        <p:spPr>
          <a:xfrm>
            <a:off x="0" y="0"/>
            <a:ext cx="6968358" cy="4652792"/>
          </a:xfrm>
          <a:prstGeom prst="rect">
            <a:avLst/>
          </a:prstGeom>
          <a:solidFill>
            <a:srgbClr val="F2F2F2"/>
          </a:solid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33"/>
          <p:cNvSpPr/>
          <p:nvPr/>
        </p:nvSpPr>
        <p:spPr>
          <a:xfrm>
            <a:off x="0" y="0"/>
            <a:ext cx="24377649" cy="5088785"/>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440" name="Google Shape;440;p33"/>
          <p:cNvSpPr txBox="1"/>
          <p:nvPr/>
        </p:nvSpPr>
        <p:spPr>
          <a:xfrm>
            <a:off x="7160935" y="7487873"/>
            <a:ext cx="10055781" cy="553998"/>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3600">
                <a:solidFill>
                  <a:schemeClr val="dk2"/>
                </a:solidFill>
                <a:latin typeface="Roboto Medium"/>
                <a:ea typeface="Roboto Medium"/>
                <a:cs typeface="Roboto Medium"/>
                <a:sym typeface="Roboto Medium"/>
              </a:rPr>
              <a:t>Tyler Saleck</a:t>
            </a:r>
            <a:endParaRPr/>
          </a:p>
        </p:txBody>
      </p:sp>
      <p:cxnSp>
        <p:nvCxnSpPr>
          <p:cNvPr id="441" name="Google Shape;441;p33"/>
          <p:cNvCxnSpPr/>
          <p:nvPr/>
        </p:nvCxnSpPr>
        <p:spPr>
          <a:xfrm>
            <a:off x="0" y="12647765"/>
            <a:ext cx="19178352" cy="2"/>
          </a:xfrm>
          <a:prstGeom prst="straightConnector1">
            <a:avLst/>
          </a:prstGeom>
          <a:noFill/>
          <a:ln cap="flat" cmpd="sng" w="25400">
            <a:solidFill>
              <a:schemeClr val="accent2"/>
            </a:solidFill>
            <a:prstDash val="solid"/>
            <a:miter lim="800000"/>
            <a:headEnd len="sm" w="sm" type="none"/>
            <a:tailEnd len="med" w="med" type="oval"/>
          </a:ln>
        </p:spPr>
      </p:cxnSp>
      <p:sp>
        <p:nvSpPr>
          <p:cNvPr id="442" name="Google Shape;442;p33"/>
          <p:cNvSpPr txBox="1"/>
          <p:nvPr/>
        </p:nvSpPr>
        <p:spPr>
          <a:xfrm>
            <a:off x="9367683" y="947007"/>
            <a:ext cx="5642282"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6000">
                <a:solidFill>
                  <a:schemeClr val="lt1"/>
                </a:solidFill>
                <a:latin typeface="Roboto"/>
                <a:ea typeface="Roboto"/>
                <a:cs typeface="Roboto"/>
                <a:sym typeface="Roboto"/>
              </a:rPr>
              <a:t>Buyer Persona</a:t>
            </a:r>
            <a:endParaRPr/>
          </a:p>
        </p:txBody>
      </p:sp>
      <p:sp>
        <p:nvSpPr>
          <p:cNvPr id="443" name="Google Shape;443;p33"/>
          <p:cNvSpPr/>
          <p:nvPr/>
        </p:nvSpPr>
        <p:spPr>
          <a:xfrm flipH="1">
            <a:off x="3563018" y="8266921"/>
            <a:ext cx="17251614"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 Most businesses already know that social media platforms play an important role in online marketing. There are people who have a significant number of followers in every business domain.</a:t>
            </a:r>
            <a:endParaRPr/>
          </a:p>
        </p:txBody>
      </p:sp>
      <p:grpSp>
        <p:nvGrpSpPr>
          <p:cNvPr id="444" name="Google Shape;444;p33"/>
          <p:cNvGrpSpPr/>
          <p:nvPr/>
        </p:nvGrpSpPr>
        <p:grpSpPr>
          <a:xfrm>
            <a:off x="877010" y="10114240"/>
            <a:ext cx="7244490" cy="1517202"/>
            <a:chOff x="16589216" y="2046476"/>
            <a:chExt cx="7244490" cy="1517202"/>
          </a:xfrm>
        </p:grpSpPr>
        <p:sp>
          <p:nvSpPr>
            <p:cNvPr id="445" name="Google Shape;445;p33"/>
            <p:cNvSpPr txBox="1"/>
            <p:nvPr/>
          </p:nvSpPr>
          <p:spPr>
            <a:xfrm flipH="1">
              <a:off x="1843729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chemeClr val="dk2"/>
                  </a:solidFill>
                  <a:latin typeface="Roboto Medium"/>
                  <a:ea typeface="Roboto Medium"/>
                  <a:cs typeface="Roboto Medium"/>
                  <a:sym typeface="Roboto Medium"/>
                </a:rPr>
                <a:t>Frustrations</a:t>
              </a:r>
              <a:endParaRPr/>
            </a:p>
          </p:txBody>
        </p:sp>
        <p:sp>
          <p:nvSpPr>
            <p:cNvPr id="446" name="Google Shape;446;p33"/>
            <p:cNvSpPr/>
            <p:nvPr/>
          </p:nvSpPr>
          <p:spPr>
            <a:xfrm flipH="1">
              <a:off x="16589216" y="2732681"/>
              <a:ext cx="7244490"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grpSp>
        <p:nvGrpSpPr>
          <p:cNvPr id="447" name="Google Shape;447;p33"/>
          <p:cNvGrpSpPr/>
          <p:nvPr/>
        </p:nvGrpSpPr>
        <p:grpSpPr>
          <a:xfrm>
            <a:off x="8566580" y="10114240"/>
            <a:ext cx="7244490" cy="1517202"/>
            <a:chOff x="16589216" y="2046476"/>
            <a:chExt cx="7244490" cy="1517202"/>
          </a:xfrm>
        </p:grpSpPr>
        <p:sp>
          <p:nvSpPr>
            <p:cNvPr id="448" name="Google Shape;448;p33"/>
            <p:cNvSpPr txBox="1"/>
            <p:nvPr/>
          </p:nvSpPr>
          <p:spPr>
            <a:xfrm flipH="1">
              <a:off x="1843729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chemeClr val="dk2"/>
                  </a:solidFill>
                  <a:latin typeface="Roboto Medium"/>
                  <a:ea typeface="Roboto Medium"/>
                  <a:cs typeface="Roboto Medium"/>
                  <a:sym typeface="Roboto Medium"/>
                </a:rPr>
                <a:t>Goals</a:t>
              </a:r>
              <a:endParaRPr/>
            </a:p>
          </p:txBody>
        </p:sp>
        <p:sp>
          <p:nvSpPr>
            <p:cNvPr id="449" name="Google Shape;449;p33"/>
            <p:cNvSpPr/>
            <p:nvPr/>
          </p:nvSpPr>
          <p:spPr>
            <a:xfrm flipH="1">
              <a:off x="16589216" y="2732681"/>
              <a:ext cx="7244490"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grpSp>
        <p:nvGrpSpPr>
          <p:cNvPr id="450" name="Google Shape;450;p33"/>
          <p:cNvGrpSpPr/>
          <p:nvPr/>
        </p:nvGrpSpPr>
        <p:grpSpPr>
          <a:xfrm>
            <a:off x="16256149" y="10114240"/>
            <a:ext cx="7244490" cy="1517202"/>
            <a:chOff x="16589216" y="2046476"/>
            <a:chExt cx="7244490" cy="1517202"/>
          </a:xfrm>
        </p:grpSpPr>
        <p:sp>
          <p:nvSpPr>
            <p:cNvPr id="451" name="Google Shape;451;p33"/>
            <p:cNvSpPr txBox="1"/>
            <p:nvPr/>
          </p:nvSpPr>
          <p:spPr>
            <a:xfrm flipH="1">
              <a:off x="1843729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chemeClr val="dk2"/>
                  </a:solidFill>
                  <a:latin typeface="Roboto Medium"/>
                  <a:ea typeface="Roboto Medium"/>
                  <a:cs typeface="Roboto Medium"/>
                  <a:sym typeface="Roboto Medium"/>
                </a:rPr>
                <a:t>Skills</a:t>
              </a:r>
              <a:endParaRPr/>
            </a:p>
          </p:txBody>
        </p:sp>
        <p:sp>
          <p:nvSpPr>
            <p:cNvPr id="452" name="Google Shape;452;p33"/>
            <p:cNvSpPr/>
            <p:nvPr/>
          </p:nvSpPr>
          <p:spPr>
            <a:xfrm flipH="1">
              <a:off x="16589216" y="2732681"/>
              <a:ext cx="7244490"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grpSp>
        <p:nvGrpSpPr>
          <p:cNvPr id="453" name="Google Shape;453;p33"/>
          <p:cNvGrpSpPr/>
          <p:nvPr/>
        </p:nvGrpSpPr>
        <p:grpSpPr>
          <a:xfrm>
            <a:off x="19769719" y="12256876"/>
            <a:ext cx="3522543" cy="781777"/>
            <a:chOff x="17767855" y="11608215"/>
            <a:chExt cx="4508922" cy="1000689"/>
          </a:xfrm>
        </p:grpSpPr>
        <p:sp>
          <p:nvSpPr>
            <p:cNvPr id="454" name="Google Shape;454;p33"/>
            <p:cNvSpPr/>
            <p:nvPr/>
          </p:nvSpPr>
          <p:spPr>
            <a:xfrm>
              <a:off x="21276088"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455" name="Google Shape;455;p33"/>
            <p:cNvSpPr/>
            <p:nvPr/>
          </p:nvSpPr>
          <p:spPr>
            <a:xfrm>
              <a:off x="19521970"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456" name="Google Shape;456;p33"/>
            <p:cNvSpPr/>
            <p:nvPr/>
          </p:nvSpPr>
          <p:spPr>
            <a:xfrm>
              <a:off x="17767855"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457" name="Google Shape;457;p33"/>
            <p:cNvSpPr/>
            <p:nvPr/>
          </p:nvSpPr>
          <p:spPr>
            <a:xfrm>
              <a:off x="19862266" y="11919748"/>
              <a:ext cx="405483" cy="329485"/>
            </a:xfrm>
            <a:custGeom>
              <a:rect b="b" l="l" r="r" t="t"/>
              <a:pathLst>
                <a:path extrusionOk="0" h="21600" w="21600">
                  <a:moveTo>
                    <a:pt x="21600" y="2559"/>
                  </a:moveTo>
                  <a:cubicBezTo>
                    <a:pt x="20805" y="2994"/>
                    <a:pt x="19949" y="3285"/>
                    <a:pt x="19055" y="3417"/>
                  </a:cubicBezTo>
                  <a:cubicBezTo>
                    <a:pt x="19968" y="2742"/>
                    <a:pt x="20672" y="1676"/>
                    <a:pt x="21003" y="401"/>
                  </a:cubicBezTo>
                  <a:cubicBezTo>
                    <a:pt x="20147" y="1026"/>
                    <a:pt x="19198" y="1478"/>
                    <a:pt x="18187" y="1722"/>
                  </a:cubicBezTo>
                  <a:cubicBezTo>
                    <a:pt x="17379" y="665"/>
                    <a:pt x="16228" y="0"/>
                    <a:pt x="14953" y="0"/>
                  </a:cubicBezTo>
                  <a:cubicBezTo>
                    <a:pt x="12506" y="0"/>
                    <a:pt x="10524" y="2441"/>
                    <a:pt x="10524" y="5454"/>
                  </a:cubicBezTo>
                  <a:cubicBezTo>
                    <a:pt x="10524" y="5881"/>
                    <a:pt x="10561" y="6298"/>
                    <a:pt x="10637" y="6694"/>
                  </a:cubicBezTo>
                  <a:cubicBezTo>
                    <a:pt x="6954" y="6468"/>
                    <a:pt x="3689" y="4296"/>
                    <a:pt x="1504" y="998"/>
                  </a:cubicBezTo>
                  <a:cubicBezTo>
                    <a:pt x="1122" y="1806"/>
                    <a:pt x="903" y="2742"/>
                    <a:pt x="903" y="3739"/>
                  </a:cubicBezTo>
                  <a:cubicBezTo>
                    <a:pt x="903" y="5631"/>
                    <a:pt x="1686" y="7302"/>
                    <a:pt x="2875" y="8279"/>
                  </a:cubicBezTo>
                  <a:cubicBezTo>
                    <a:pt x="2149" y="8248"/>
                    <a:pt x="1466" y="8005"/>
                    <a:pt x="868" y="7599"/>
                  </a:cubicBezTo>
                  <a:cubicBezTo>
                    <a:pt x="868" y="7618"/>
                    <a:pt x="868" y="7641"/>
                    <a:pt x="868" y="7666"/>
                  </a:cubicBezTo>
                  <a:cubicBezTo>
                    <a:pt x="868" y="10307"/>
                    <a:pt x="2395" y="12512"/>
                    <a:pt x="4423" y="13011"/>
                  </a:cubicBezTo>
                  <a:cubicBezTo>
                    <a:pt x="4051" y="13134"/>
                    <a:pt x="3658" y="13201"/>
                    <a:pt x="3255" y="13201"/>
                  </a:cubicBezTo>
                  <a:cubicBezTo>
                    <a:pt x="2970" y="13201"/>
                    <a:pt x="2691" y="13168"/>
                    <a:pt x="2420" y="13106"/>
                  </a:cubicBezTo>
                  <a:cubicBezTo>
                    <a:pt x="2983" y="15270"/>
                    <a:pt x="4621" y="16846"/>
                    <a:pt x="6561" y="16890"/>
                  </a:cubicBezTo>
                  <a:cubicBezTo>
                    <a:pt x="5042" y="18353"/>
                    <a:pt x="3134" y="19225"/>
                    <a:pt x="1056" y="19225"/>
                  </a:cubicBezTo>
                  <a:cubicBezTo>
                    <a:pt x="700" y="19225"/>
                    <a:pt x="347" y="19197"/>
                    <a:pt x="0" y="19149"/>
                  </a:cubicBezTo>
                  <a:cubicBezTo>
                    <a:pt x="1963" y="20695"/>
                    <a:pt x="4290" y="21600"/>
                    <a:pt x="6791" y="21600"/>
                  </a:cubicBezTo>
                  <a:cubicBezTo>
                    <a:pt x="14943" y="21600"/>
                    <a:pt x="19401" y="13291"/>
                    <a:pt x="19401" y="6084"/>
                  </a:cubicBezTo>
                  <a:cubicBezTo>
                    <a:pt x="19401" y="5851"/>
                    <a:pt x="19396" y="5613"/>
                    <a:pt x="19388" y="5380"/>
                  </a:cubicBezTo>
                  <a:cubicBezTo>
                    <a:pt x="20253" y="4614"/>
                    <a:pt x="21005" y="3652"/>
                    <a:pt x="21600" y="2559"/>
                  </a:cubicBezTo>
                  <a:cubicBezTo>
                    <a:pt x="21600" y="2559"/>
                    <a:pt x="21600" y="2559"/>
                    <a:pt x="21600" y="2559"/>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458" name="Google Shape;458;p33"/>
            <p:cNvSpPr/>
            <p:nvPr/>
          </p:nvSpPr>
          <p:spPr>
            <a:xfrm>
              <a:off x="21588417" y="11885849"/>
              <a:ext cx="376030" cy="376012"/>
            </a:xfrm>
            <a:custGeom>
              <a:rect b="b" l="l" r="r" t="t"/>
              <a:pathLst>
                <a:path extrusionOk="0" h="21600" w="2160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459" name="Google Shape;459;p33"/>
            <p:cNvSpPr/>
            <p:nvPr/>
          </p:nvSpPr>
          <p:spPr>
            <a:xfrm>
              <a:off x="18162227" y="11874684"/>
              <a:ext cx="211946" cy="393613"/>
            </a:xfrm>
            <a:custGeom>
              <a:rect b="b" l="l" r="r" t="t"/>
              <a:pathLst>
                <a:path extrusionOk="0" h="453" w="249">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dk2"/>
            </a:solidFill>
            <a:ln>
              <a:noFill/>
            </a:ln>
          </p:spPr>
          <p:txBody>
            <a:bodyPr anchorCtr="0" anchor="ctr" bIns="17125" lIns="34275" spcFirstLastPara="1" rIns="34275" wrap="square" tIns="17125">
              <a:noAutofit/>
            </a:bodyPr>
            <a:lstStyle/>
            <a:p>
              <a:pPr indent="0" lvl="0" marL="0" marR="0" rtl="0" algn="l">
                <a:spcBef>
                  <a:spcPts val="0"/>
                </a:spcBef>
                <a:spcAft>
                  <a:spcPts val="0"/>
                </a:spcAft>
                <a:buNone/>
              </a:pPr>
              <a:r>
                <a:t/>
              </a:r>
              <a:endParaRPr sz="3600">
                <a:solidFill>
                  <a:schemeClr val="lt1"/>
                </a:solidFill>
                <a:latin typeface="Montserrat"/>
                <a:ea typeface="Montserrat"/>
                <a:cs typeface="Montserrat"/>
                <a:sym typeface="Montserrat"/>
              </a:endParaRPr>
            </a:p>
          </p:txBody>
        </p:sp>
      </p:grpSp>
      <p:pic>
        <p:nvPicPr>
          <p:cNvPr descr="A person smiling for the camera&#10;&#10;Description automatically generated" id="460" name="Google Shape;460;p33"/>
          <p:cNvPicPr preferRelativeResize="0"/>
          <p:nvPr>
            <p:ph idx="2" type="pic"/>
          </p:nvPr>
        </p:nvPicPr>
        <p:blipFill rotWithShape="1">
          <a:blip r:embed="rId3">
            <a:alphaModFix/>
          </a:blip>
          <a:srcRect b="25289" l="40197" r="12195" t="4701"/>
          <a:stretch/>
        </p:blipFill>
        <p:spPr>
          <a:xfrm>
            <a:off x="10027068" y="2909677"/>
            <a:ext cx="4353158" cy="4353146"/>
          </a:xfrm>
          <a:prstGeom prst="ellipse">
            <a:avLst/>
          </a:prstGeom>
          <a:solidFill>
            <a:srgbClr val="F2F2F2"/>
          </a:solid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34"/>
          <p:cNvSpPr/>
          <p:nvPr/>
        </p:nvSpPr>
        <p:spPr>
          <a:xfrm flipH="1">
            <a:off x="15376803" y="10391000"/>
            <a:ext cx="8002095" cy="284532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467" name="Google Shape;467;p34"/>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grpSp>
        <p:nvGrpSpPr>
          <p:cNvPr id="468" name="Google Shape;468;p34"/>
          <p:cNvGrpSpPr/>
          <p:nvPr/>
        </p:nvGrpSpPr>
        <p:grpSpPr>
          <a:xfrm>
            <a:off x="998752" y="9518559"/>
            <a:ext cx="2330255" cy="2008809"/>
            <a:chOff x="1087546" y="2365400"/>
            <a:chExt cx="2330255" cy="2008809"/>
          </a:xfrm>
        </p:grpSpPr>
        <p:sp>
          <p:nvSpPr>
            <p:cNvPr id="469" name="Google Shape;469;p34"/>
            <p:cNvSpPr txBox="1"/>
            <p:nvPr/>
          </p:nvSpPr>
          <p:spPr>
            <a:xfrm flipH="1">
              <a:off x="1087546" y="2885107"/>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accent2"/>
                  </a:solidFill>
                  <a:latin typeface="Lato Light"/>
                  <a:ea typeface="Lato Light"/>
                  <a:cs typeface="Lato Light"/>
                  <a:sym typeface="Lato Light"/>
                </a:rPr>
                <a:t>Age:</a:t>
              </a:r>
              <a:endParaRPr/>
            </a:p>
          </p:txBody>
        </p:sp>
        <p:sp>
          <p:nvSpPr>
            <p:cNvPr id="470" name="Google Shape;470;p34"/>
            <p:cNvSpPr txBox="1"/>
            <p:nvPr/>
          </p:nvSpPr>
          <p:spPr>
            <a:xfrm flipH="1">
              <a:off x="1087546" y="339882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accent2"/>
                  </a:solidFill>
                  <a:latin typeface="Lato Light"/>
                  <a:ea typeface="Lato Light"/>
                  <a:cs typeface="Lato Light"/>
                  <a:sym typeface="Lato Light"/>
                </a:rPr>
                <a:t>Education:</a:t>
              </a:r>
              <a:endParaRPr/>
            </a:p>
          </p:txBody>
        </p:sp>
        <p:sp>
          <p:nvSpPr>
            <p:cNvPr id="471" name="Google Shape;471;p34"/>
            <p:cNvSpPr txBox="1"/>
            <p:nvPr/>
          </p:nvSpPr>
          <p:spPr>
            <a:xfrm flipH="1">
              <a:off x="1087546" y="3912544"/>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accent2"/>
                  </a:solidFill>
                  <a:latin typeface="Lato Light"/>
                  <a:ea typeface="Lato Light"/>
                  <a:cs typeface="Lato Light"/>
                  <a:sym typeface="Lato Light"/>
                </a:rPr>
                <a:t>Occupation:</a:t>
              </a:r>
              <a:endParaRPr/>
            </a:p>
          </p:txBody>
        </p:sp>
        <p:sp>
          <p:nvSpPr>
            <p:cNvPr id="472" name="Google Shape;472;p34"/>
            <p:cNvSpPr txBox="1"/>
            <p:nvPr/>
          </p:nvSpPr>
          <p:spPr>
            <a:xfrm flipH="1">
              <a:off x="1087546" y="2365400"/>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accent2"/>
                  </a:solidFill>
                  <a:latin typeface="Lato Light"/>
                  <a:ea typeface="Lato Light"/>
                  <a:cs typeface="Lato Light"/>
                  <a:sym typeface="Lato Light"/>
                </a:rPr>
                <a:t>Name:</a:t>
              </a:r>
              <a:endParaRPr/>
            </a:p>
          </p:txBody>
        </p:sp>
      </p:grpSp>
      <p:sp>
        <p:nvSpPr>
          <p:cNvPr id="473" name="Google Shape;473;p34"/>
          <p:cNvSpPr/>
          <p:nvPr/>
        </p:nvSpPr>
        <p:spPr>
          <a:xfrm>
            <a:off x="0" y="0"/>
            <a:ext cx="24377649" cy="151710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474" name="Google Shape;474;p34"/>
          <p:cNvSpPr txBox="1"/>
          <p:nvPr/>
        </p:nvSpPr>
        <p:spPr>
          <a:xfrm flipH="1">
            <a:off x="998752" y="404798"/>
            <a:ext cx="4462915"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400">
                <a:solidFill>
                  <a:schemeClr val="lt1"/>
                </a:solidFill>
                <a:latin typeface="Roboto"/>
                <a:ea typeface="Roboto"/>
                <a:cs typeface="Roboto"/>
                <a:sym typeface="Roboto"/>
              </a:rPr>
              <a:t>Buyer Persona</a:t>
            </a:r>
            <a:endParaRPr/>
          </a:p>
        </p:txBody>
      </p:sp>
      <p:sp>
        <p:nvSpPr>
          <p:cNvPr id="475" name="Google Shape;475;p34"/>
          <p:cNvSpPr/>
          <p:nvPr/>
        </p:nvSpPr>
        <p:spPr>
          <a:xfrm flipH="1">
            <a:off x="1105963" y="7291450"/>
            <a:ext cx="4169419" cy="151710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476" name="Google Shape;476;p34"/>
          <p:cNvSpPr/>
          <p:nvPr/>
        </p:nvSpPr>
        <p:spPr>
          <a:xfrm flipH="1">
            <a:off x="1333539" y="7449836"/>
            <a:ext cx="3782443" cy="120032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To get your company’s name out there, you need to make sure.</a:t>
            </a:r>
            <a:endParaRPr/>
          </a:p>
        </p:txBody>
      </p:sp>
      <p:grpSp>
        <p:nvGrpSpPr>
          <p:cNvPr id="477" name="Google Shape;477;p34"/>
          <p:cNvGrpSpPr/>
          <p:nvPr/>
        </p:nvGrpSpPr>
        <p:grpSpPr>
          <a:xfrm>
            <a:off x="6273812" y="2065834"/>
            <a:ext cx="3548331" cy="3726571"/>
            <a:chOff x="6078103" y="2065834"/>
            <a:chExt cx="3548331" cy="3726571"/>
          </a:xfrm>
        </p:grpSpPr>
        <p:sp>
          <p:nvSpPr>
            <p:cNvPr id="478" name="Google Shape;478;p34"/>
            <p:cNvSpPr txBox="1"/>
            <p:nvPr/>
          </p:nvSpPr>
          <p:spPr>
            <a:xfrm flipH="1">
              <a:off x="6078103" y="2065834"/>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Personality</a:t>
              </a:r>
              <a:endParaRPr/>
            </a:p>
          </p:txBody>
        </p:sp>
        <p:sp>
          <p:nvSpPr>
            <p:cNvPr id="479" name="Google Shape;479;p34"/>
            <p:cNvSpPr txBox="1"/>
            <p:nvPr/>
          </p:nvSpPr>
          <p:spPr>
            <a:xfrm flipH="1">
              <a:off x="6122707" y="4525991"/>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480" name="Google Shape;480;p34"/>
            <p:cNvSpPr txBox="1"/>
            <p:nvPr/>
          </p:nvSpPr>
          <p:spPr>
            <a:xfrm flipH="1">
              <a:off x="6122707" y="371591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481" name="Google Shape;481;p34"/>
            <p:cNvSpPr txBox="1"/>
            <p:nvPr/>
          </p:nvSpPr>
          <p:spPr>
            <a:xfrm flipH="1">
              <a:off x="6122707" y="290461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482" name="Google Shape;482;p34"/>
            <p:cNvSpPr txBox="1"/>
            <p:nvPr/>
          </p:nvSpPr>
          <p:spPr>
            <a:xfrm flipH="1">
              <a:off x="6122707" y="5330740"/>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grpSp>
        <p:nvGrpSpPr>
          <p:cNvPr id="483" name="Google Shape;483;p34"/>
          <p:cNvGrpSpPr/>
          <p:nvPr/>
        </p:nvGrpSpPr>
        <p:grpSpPr>
          <a:xfrm>
            <a:off x="6387031" y="3391342"/>
            <a:ext cx="8172603" cy="2656666"/>
            <a:chOff x="6191322" y="3391342"/>
            <a:chExt cx="6698307" cy="2656666"/>
          </a:xfrm>
        </p:grpSpPr>
        <p:sp>
          <p:nvSpPr>
            <p:cNvPr id="484" name="Google Shape;484;p34"/>
            <p:cNvSpPr/>
            <p:nvPr/>
          </p:nvSpPr>
          <p:spPr>
            <a:xfrm>
              <a:off x="6191322" y="5008565"/>
              <a:ext cx="669830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85" name="Google Shape;485;p34"/>
            <p:cNvSpPr/>
            <p:nvPr/>
          </p:nvSpPr>
          <p:spPr>
            <a:xfrm>
              <a:off x="6191322" y="4199954"/>
              <a:ext cx="669830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86" name="Google Shape;486;p34"/>
            <p:cNvSpPr/>
            <p:nvPr/>
          </p:nvSpPr>
          <p:spPr>
            <a:xfrm>
              <a:off x="6191322" y="3391342"/>
              <a:ext cx="669830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87" name="Google Shape;487;p34"/>
            <p:cNvSpPr/>
            <p:nvPr/>
          </p:nvSpPr>
          <p:spPr>
            <a:xfrm>
              <a:off x="6191322" y="5813314"/>
              <a:ext cx="669830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88" name="Google Shape;488;p34"/>
            <p:cNvSpPr/>
            <p:nvPr/>
          </p:nvSpPr>
          <p:spPr>
            <a:xfrm>
              <a:off x="9266993" y="5813314"/>
              <a:ext cx="230380" cy="23469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89" name="Google Shape;489;p34"/>
            <p:cNvSpPr/>
            <p:nvPr/>
          </p:nvSpPr>
          <p:spPr>
            <a:xfrm>
              <a:off x="10766609" y="5008565"/>
              <a:ext cx="230380" cy="234694"/>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90" name="Google Shape;490;p34"/>
            <p:cNvSpPr/>
            <p:nvPr/>
          </p:nvSpPr>
          <p:spPr>
            <a:xfrm>
              <a:off x="7578786" y="4196091"/>
              <a:ext cx="230380"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91" name="Google Shape;491;p34"/>
            <p:cNvSpPr/>
            <p:nvPr/>
          </p:nvSpPr>
          <p:spPr>
            <a:xfrm>
              <a:off x="11327826" y="3391342"/>
              <a:ext cx="230380"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sp>
        <p:nvSpPr>
          <p:cNvPr id="492" name="Google Shape;492;p34"/>
          <p:cNvSpPr txBox="1"/>
          <p:nvPr/>
        </p:nvSpPr>
        <p:spPr>
          <a:xfrm flipH="1">
            <a:off x="6387039" y="7233765"/>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Goals</a:t>
            </a:r>
            <a:endParaRPr/>
          </a:p>
        </p:txBody>
      </p:sp>
      <p:sp>
        <p:nvSpPr>
          <p:cNvPr id="493" name="Google Shape;493;p34"/>
          <p:cNvSpPr/>
          <p:nvPr/>
        </p:nvSpPr>
        <p:spPr>
          <a:xfrm flipH="1">
            <a:off x="6387030" y="7919970"/>
            <a:ext cx="8364937" cy="1569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nvGrpSpPr>
          <p:cNvPr id="494" name="Google Shape;494;p34"/>
          <p:cNvGrpSpPr/>
          <p:nvPr/>
        </p:nvGrpSpPr>
        <p:grpSpPr>
          <a:xfrm>
            <a:off x="6387030" y="10644570"/>
            <a:ext cx="8364937" cy="2255865"/>
            <a:chOff x="6387030" y="10644570"/>
            <a:chExt cx="8364937" cy="2255865"/>
          </a:xfrm>
        </p:grpSpPr>
        <p:sp>
          <p:nvSpPr>
            <p:cNvPr id="495" name="Google Shape;495;p34"/>
            <p:cNvSpPr txBox="1"/>
            <p:nvPr/>
          </p:nvSpPr>
          <p:spPr>
            <a:xfrm flipH="1">
              <a:off x="6387039" y="10644570"/>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Frustrations</a:t>
              </a:r>
              <a:endParaRPr/>
            </a:p>
          </p:txBody>
        </p:sp>
        <p:sp>
          <p:nvSpPr>
            <p:cNvPr id="496" name="Google Shape;496;p34"/>
            <p:cNvSpPr/>
            <p:nvPr/>
          </p:nvSpPr>
          <p:spPr>
            <a:xfrm flipH="1">
              <a:off x="6387030" y="11330775"/>
              <a:ext cx="8364937" cy="1569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grpSp>
        <p:nvGrpSpPr>
          <p:cNvPr id="497" name="Google Shape;497;p34"/>
          <p:cNvGrpSpPr/>
          <p:nvPr/>
        </p:nvGrpSpPr>
        <p:grpSpPr>
          <a:xfrm>
            <a:off x="15607642" y="2065834"/>
            <a:ext cx="6841063" cy="4003443"/>
            <a:chOff x="15607642" y="2065834"/>
            <a:chExt cx="6841063" cy="4003443"/>
          </a:xfrm>
        </p:grpSpPr>
        <p:sp>
          <p:nvSpPr>
            <p:cNvPr id="498" name="Google Shape;498;p34"/>
            <p:cNvSpPr txBox="1"/>
            <p:nvPr/>
          </p:nvSpPr>
          <p:spPr>
            <a:xfrm flipH="1">
              <a:off x="15607642" y="2065834"/>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Motivations</a:t>
              </a:r>
              <a:endParaRPr/>
            </a:p>
          </p:txBody>
        </p:sp>
        <p:sp>
          <p:nvSpPr>
            <p:cNvPr id="499" name="Google Shape;499;p34"/>
            <p:cNvSpPr txBox="1"/>
            <p:nvPr/>
          </p:nvSpPr>
          <p:spPr>
            <a:xfrm flipH="1">
              <a:off x="15681784" y="4525991"/>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500" name="Google Shape;500;p34"/>
            <p:cNvSpPr txBox="1"/>
            <p:nvPr/>
          </p:nvSpPr>
          <p:spPr>
            <a:xfrm flipH="1">
              <a:off x="15681784" y="371591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501" name="Google Shape;501;p34"/>
            <p:cNvSpPr/>
            <p:nvPr/>
          </p:nvSpPr>
          <p:spPr>
            <a:xfrm>
              <a:off x="15750398" y="5008565"/>
              <a:ext cx="669830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02" name="Google Shape;502;p34"/>
            <p:cNvSpPr/>
            <p:nvPr/>
          </p:nvSpPr>
          <p:spPr>
            <a:xfrm>
              <a:off x="15750403" y="5008565"/>
              <a:ext cx="1792538" cy="234694"/>
            </a:xfrm>
            <a:prstGeom prst="rect">
              <a:avLst/>
            </a:prstGeom>
            <a:solidFill>
              <a:srgbClr val="F9A90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03" name="Google Shape;503;p34"/>
            <p:cNvSpPr/>
            <p:nvPr/>
          </p:nvSpPr>
          <p:spPr>
            <a:xfrm>
              <a:off x="15750398" y="4199954"/>
              <a:ext cx="669830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04" name="Google Shape;504;p34"/>
            <p:cNvSpPr/>
            <p:nvPr/>
          </p:nvSpPr>
          <p:spPr>
            <a:xfrm>
              <a:off x="15750402" y="4199954"/>
              <a:ext cx="5178109"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05" name="Google Shape;505;p34"/>
            <p:cNvSpPr/>
            <p:nvPr/>
          </p:nvSpPr>
          <p:spPr>
            <a:xfrm>
              <a:off x="15750398" y="3391342"/>
              <a:ext cx="669830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06" name="Google Shape;506;p34"/>
            <p:cNvSpPr/>
            <p:nvPr/>
          </p:nvSpPr>
          <p:spPr>
            <a:xfrm>
              <a:off x="15750403" y="3391342"/>
              <a:ext cx="3568967"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07" name="Google Shape;507;p34"/>
            <p:cNvSpPr txBox="1"/>
            <p:nvPr/>
          </p:nvSpPr>
          <p:spPr>
            <a:xfrm flipH="1">
              <a:off x="15681784" y="290461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508" name="Google Shape;508;p34"/>
            <p:cNvSpPr txBox="1"/>
            <p:nvPr/>
          </p:nvSpPr>
          <p:spPr>
            <a:xfrm flipH="1">
              <a:off x="15681784" y="5331101"/>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509" name="Google Shape;509;p34"/>
            <p:cNvSpPr/>
            <p:nvPr/>
          </p:nvSpPr>
          <p:spPr>
            <a:xfrm>
              <a:off x="15750398" y="5813675"/>
              <a:ext cx="669830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10" name="Google Shape;510;p34"/>
            <p:cNvSpPr/>
            <p:nvPr/>
          </p:nvSpPr>
          <p:spPr>
            <a:xfrm>
              <a:off x="15750402" y="5813674"/>
              <a:ext cx="3214491" cy="255603"/>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sp>
        <p:nvSpPr>
          <p:cNvPr id="511" name="Google Shape;511;p34"/>
          <p:cNvSpPr txBox="1"/>
          <p:nvPr/>
        </p:nvSpPr>
        <p:spPr>
          <a:xfrm flipH="1">
            <a:off x="15607642" y="7233765"/>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Skills</a:t>
            </a:r>
            <a:endParaRPr/>
          </a:p>
        </p:txBody>
      </p:sp>
      <p:sp>
        <p:nvSpPr>
          <p:cNvPr id="512" name="Google Shape;512;p34"/>
          <p:cNvSpPr txBox="1"/>
          <p:nvPr/>
        </p:nvSpPr>
        <p:spPr>
          <a:xfrm flipH="1">
            <a:off x="15681784" y="888384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513" name="Google Shape;513;p34"/>
          <p:cNvSpPr/>
          <p:nvPr/>
        </p:nvSpPr>
        <p:spPr>
          <a:xfrm>
            <a:off x="15750398" y="9367885"/>
            <a:ext cx="669830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14" name="Google Shape;514;p34"/>
          <p:cNvSpPr/>
          <p:nvPr/>
        </p:nvSpPr>
        <p:spPr>
          <a:xfrm>
            <a:off x="15750402" y="9367885"/>
            <a:ext cx="5178109"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15" name="Google Shape;515;p34"/>
          <p:cNvSpPr/>
          <p:nvPr/>
        </p:nvSpPr>
        <p:spPr>
          <a:xfrm>
            <a:off x="15750398" y="8559273"/>
            <a:ext cx="669830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16" name="Google Shape;516;p34"/>
          <p:cNvSpPr/>
          <p:nvPr/>
        </p:nvSpPr>
        <p:spPr>
          <a:xfrm>
            <a:off x="15750403" y="8559273"/>
            <a:ext cx="3568967"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17" name="Google Shape;517;p34"/>
          <p:cNvSpPr txBox="1"/>
          <p:nvPr/>
        </p:nvSpPr>
        <p:spPr>
          <a:xfrm flipH="1">
            <a:off x="15681784" y="807254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nvGrpSpPr>
          <p:cNvPr id="518" name="Google Shape;518;p34"/>
          <p:cNvGrpSpPr/>
          <p:nvPr/>
        </p:nvGrpSpPr>
        <p:grpSpPr>
          <a:xfrm>
            <a:off x="15677331" y="10644570"/>
            <a:ext cx="7701568" cy="2255865"/>
            <a:chOff x="6387031" y="10644570"/>
            <a:chExt cx="7701568" cy="2255865"/>
          </a:xfrm>
        </p:grpSpPr>
        <p:sp>
          <p:nvSpPr>
            <p:cNvPr id="519" name="Google Shape;519;p34"/>
            <p:cNvSpPr txBox="1"/>
            <p:nvPr/>
          </p:nvSpPr>
          <p:spPr>
            <a:xfrm flipH="1">
              <a:off x="6387039" y="10644570"/>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Bio</a:t>
              </a:r>
              <a:endParaRPr/>
            </a:p>
          </p:txBody>
        </p:sp>
        <p:sp>
          <p:nvSpPr>
            <p:cNvPr id="520" name="Google Shape;520;p34"/>
            <p:cNvSpPr/>
            <p:nvPr/>
          </p:nvSpPr>
          <p:spPr>
            <a:xfrm flipH="1">
              <a:off x="6387031" y="11330775"/>
              <a:ext cx="7701568" cy="1569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pic>
        <p:nvPicPr>
          <p:cNvPr descr="A person posing for the camera&#10;&#10;Description automatically generated" id="521" name="Google Shape;521;p34"/>
          <p:cNvPicPr preferRelativeResize="0"/>
          <p:nvPr>
            <p:ph idx="2" type="pic"/>
          </p:nvPr>
        </p:nvPicPr>
        <p:blipFill rotWithShape="1">
          <a:blip r:embed="rId3">
            <a:alphaModFix/>
          </a:blip>
          <a:srcRect b="0" l="25940" r="18647" t="0"/>
          <a:stretch/>
        </p:blipFill>
        <p:spPr>
          <a:xfrm>
            <a:off x="1105965" y="2065834"/>
            <a:ext cx="4169420" cy="5014904"/>
          </a:xfrm>
          <a:prstGeom prst="rect">
            <a:avLst/>
          </a:prstGeom>
          <a:solidFill>
            <a:srgbClr val="F2F2F2"/>
          </a:solid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35"/>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528" name="Google Shape;528;p35"/>
          <p:cNvSpPr/>
          <p:nvPr/>
        </p:nvSpPr>
        <p:spPr>
          <a:xfrm>
            <a:off x="-34" y="0"/>
            <a:ext cx="7259815" cy="13716000"/>
          </a:xfrm>
          <a:custGeom>
            <a:rect b="b" l="l" r="r" t="t"/>
            <a:pathLst>
              <a:path extrusionOk="0" h="6905625" w="2019300">
                <a:moveTo>
                  <a:pt x="7144" y="7144"/>
                </a:moveTo>
                <a:lnTo>
                  <a:pt x="2018919" y="7144"/>
                </a:lnTo>
                <a:lnTo>
                  <a:pt x="2018919" y="6905816"/>
                </a:lnTo>
                <a:lnTo>
                  <a:pt x="7144" y="690581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529" name="Google Shape;529;p35"/>
          <p:cNvSpPr/>
          <p:nvPr/>
        </p:nvSpPr>
        <p:spPr>
          <a:xfrm>
            <a:off x="-30516" y="6954687"/>
            <a:ext cx="7290295" cy="3014305"/>
          </a:xfrm>
          <a:custGeom>
            <a:rect b="b" l="l" r="r" t="t"/>
            <a:pathLst>
              <a:path extrusionOk="0" h="1504950" w="1600200">
                <a:moveTo>
                  <a:pt x="7144" y="7144"/>
                </a:moveTo>
                <a:lnTo>
                  <a:pt x="1601629" y="7144"/>
                </a:lnTo>
                <a:lnTo>
                  <a:pt x="1601629" y="1505998"/>
                </a:lnTo>
                <a:lnTo>
                  <a:pt x="7144" y="1505998"/>
                </a:lnTo>
                <a:close/>
              </a:path>
            </a:pathLst>
          </a:custGeom>
          <a:solidFill>
            <a:srgbClr val="8AA1A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530" name="Google Shape;530;p35"/>
          <p:cNvSpPr txBox="1"/>
          <p:nvPr/>
        </p:nvSpPr>
        <p:spPr>
          <a:xfrm>
            <a:off x="1693354" y="7400010"/>
            <a:ext cx="3873038" cy="212365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6600">
                <a:solidFill>
                  <a:schemeClr val="lt1"/>
                </a:solidFill>
                <a:latin typeface="Roboto Medium"/>
                <a:ea typeface="Roboto Medium"/>
                <a:cs typeface="Roboto Medium"/>
                <a:sym typeface="Roboto Medium"/>
              </a:rPr>
              <a:t>Erin Wilson</a:t>
            </a:r>
            <a:endParaRPr/>
          </a:p>
        </p:txBody>
      </p:sp>
      <p:sp>
        <p:nvSpPr>
          <p:cNvPr id="531" name="Google Shape;531;p35"/>
          <p:cNvSpPr/>
          <p:nvPr/>
        </p:nvSpPr>
        <p:spPr>
          <a:xfrm flipH="1">
            <a:off x="851250" y="10873000"/>
            <a:ext cx="5557246" cy="193899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chemeClr val="lt1"/>
                </a:solidFill>
                <a:latin typeface="Lato Light"/>
                <a:ea typeface="Lato Light"/>
                <a:cs typeface="Lato Light"/>
                <a:sym typeface="Lato Light"/>
              </a:rPr>
              <a:t>Most businesses already know that social media platforms play an important role in online marketing. </a:t>
            </a:r>
            <a:endParaRPr/>
          </a:p>
          <a:p>
            <a:pPr indent="0" lvl="0" marL="0" marR="0" rtl="0" algn="ctr">
              <a:spcBef>
                <a:spcPts val="0"/>
              </a:spcBef>
              <a:spcAft>
                <a:spcPts val="0"/>
              </a:spcAft>
              <a:buNone/>
            </a:pPr>
            <a:r>
              <a:rPr lang="en-US" sz="2400">
                <a:solidFill>
                  <a:schemeClr val="lt1"/>
                </a:solidFill>
                <a:latin typeface="Lato Light"/>
                <a:ea typeface="Lato Light"/>
                <a:cs typeface="Lato Light"/>
                <a:sym typeface="Lato Light"/>
              </a:rPr>
              <a:t>There are people who have a significant number of followers.</a:t>
            </a:r>
            <a:endParaRPr/>
          </a:p>
        </p:txBody>
      </p:sp>
      <p:grpSp>
        <p:nvGrpSpPr>
          <p:cNvPr id="532" name="Google Shape;532;p35"/>
          <p:cNvGrpSpPr/>
          <p:nvPr/>
        </p:nvGrpSpPr>
        <p:grpSpPr>
          <a:xfrm>
            <a:off x="8263734" y="2572779"/>
            <a:ext cx="15233637" cy="2255865"/>
            <a:chOff x="8263734" y="7233765"/>
            <a:chExt cx="15233637" cy="2255865"/>
          </a:xfrm>
        </p:grpSpPr>
        <p:sp>
          <p:nvSpPr>
            <p:cNvPr id="533" name="Google Shape;533;p35"/>
            <p:cNvSpPr txBox="1"/>
            <p:nvPr/>
          </p:nvSpPr>
          <p:spPr>
            <a:xfrm flipH="1">
              <a:off x="16252888" y="7233765"/>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Needs</a:t>
              </a:r>
              <a:endParaRPr/>
            </a:p>
          </p:txBody>
        </p:sp>
        <p:sp>
          <p:nvSpPr>
            <p:cNvPr id="534" name="Google Shape;534;p35"/>
            <p:cNvSpPr/>
            <p:nvPr/>
          </p:nvSpPr>
          <p:spPr>
            <a:xfrm flipH="1">
              <a:off x="16252880" y="7919970"/>
              <a:ext cx="7244490" cy="1569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sp>
          <p:nvSpPr>
            <p:cNvPr id="535" name="Google Shape;535;p35"/>
            <p:cNvSpPr txBox="1"/>
            <p:nvPr/>
          </p:nvSpPr>
          <p:spPr>
            <a:xfrm flipH="1">
              <a:off x="8263742" y="7233765"/>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Frustrations</a:t>
              </a:r>
              <a:endParaRPr/>
            </a:p>
          </p:txBody>
        </p:sp>
        <p:sp>
          <p:nvSpPr>
            <p:cNvPr id="536" name="Google Shape;536;p35"/>
            <p:cNvSpPr/>
            <p:nvPr/>
          </p:nvSpPr>
          <p:spPr>
            <a:xfrm flipH="1">
              <a:off x="8263734" y="7919970"/>
              <a:ext cx="7244490" cy="1569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grpSp>
        <p:nvGrpSpPr>
          <p:cNvPr id="537" name="Google Shape;537;p35"/>
          <p:cNvGrpSpPr/>
          <p:nvPr/>
        </p:nvGrpSpPr>
        <p:grpSpPr>
          <a:xfrm>
            <a:off x="16252879" y="10644570"/>
            <a:ext cx="7244490" cy="2255865"/>
            <a:chOff x="16589216" y="2046476"/>
            <a:chExt cx="7244490" cy="2255865"/>
          </a:xfrm>
        </p:grpSpPr>
        <p:sp>
          <p:nvSpPr>
            <p:cNvPr id="538" name="Google Shape;538;p35"/>
            <p:cNvSpPr txBox="1"/>
            <p:nvPr/>
          </p:nvSpPr>
          <p:spPr>
            <a:xfrm flipH="1">
              <a:off x="1658922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Bio</a:t>
              </a:r>
              <a:endParaRPr/>
            </a:p>
          </p:txBody>
        </p:sp>
        <p:sp>
          <p:nvSpPr>
            <p:cNvPr id="539" name="Google Shape;539;p35"/>
            <p:cNvSpPr/>
            <p:nvPr/>
          </p:nvSpPr>
          <p:spPr>
            <a:xfrm flipH="1">
              <a:off x="16589216" y="2732681"/>
              <a:ext cx="7244490" cy="1569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grpSp>
        <p:nvGrpSpPr>
          <p:cNvPr id="540" name="Google Shape;540;p35"/>
          <p:cNvGrpSpPr/>
          <p:nvPr/>
        </p:nvGrpSpPr>
        <p:grpSpPr>
          <a:xfrm>
            <a:off x="8263734" y="10644570"/>
            <a:ext cx="7244490" cy="2255865"/>
            <a:chOff x="16589216" y="2046476"/>
            <a:chExt cx="7244490" cy="2255865"/>
          </a:xfrm>
        </p:grpSpPr>
        <p:sp>
          <p:nvSpPr>
            <p:cNvPr id="541" name="Google Shape;541;p35"/>
            <p:cNvSpPr txBox="1"/>
            <p:nvPr/>
          </p:nvSpPr>
          <p:spPr>
            <a:xfrm flipH="1">
              <a:off x="1658922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Goals</a:t>
              </a:r>
              <a:endParaRPr/>
            </a:p>
          </p:txBody>
        </p:sp>
        <p:sp>
          <p:nvSpPr>
            <p:cNvPr id="542" name="Google Shape;542;p35"/>
            <p:cNvSpPr/>
            <p:nvPr/>
          </p:nvSpPr>
          <p:spPr>
            <a:xfrm flipH="1">
              <a:off x="16589216" y="2732681"/>
              <a:ext cx="7244490" cy="1569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grpSp>
        <p:nvGrpSpPr>
          <p:cNvPr id="543" name="Google Shape;543;p35"/>
          <p:cNvGrpSpPr/>
          <p:nvPr/>
        </p:nvGrpSpPr>
        <p:grpSpPr>
          <a:xfrm>
            <a:off x="8304846" y="6952671"/>
            <a:ext cx="6766922" cy="2338647"/>
            <a:chOff x="17610728" y="9685562"/>
            <a:chExt cx="6766922" cy="2338647"/>
          </a:xfrm>
        </p:grpSpPr>
        <p:sp>
          <p:nvSpPr>
            <p:cNvPr id="544" name="Google Shape;544;p35"/>
            <p:cNvSpPr txBox="1"/>
            <p:nvPr/>
          </p:nvSpPr>
          <p:spPr>
            <a:xfrm flipH="1">
              <a:off x="17610728" y="11306941"/>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545" name="Google Shape;545;p35"/>
            <p:cNvSpPr txBox="1"/>
            <p:nvPr/>
          </p:nvSpPr>
          <p:spPr>
            <a:xfrm flipH="1">
              <a:off x="17610728" y="1049686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nvGrpSpPr>
            <p:cNvPr id="546" name="Google Shape;546;p35"/>
            <p:cNvGrpSpPr/>
            <p:nvPr/>
          </p:nvGrpSpPr>
          <p:grpSpPr>
            <a:xfrm>
              <a:off x="17679343" y="10172292"/>
              <a:ext cx="6698307" cy="1851917"/>
              <a:chOff x="17679344" y="10172292"/>
              <a:chExt cx="5294957" cy="1851917"/>
            </a:xfrm>
          </p:grpSpPr>
          <p:sp>
            <p:nvSpPr>
              <p:cNvPr id="547" name="Google Shape;547;p35"/>
              <p:cNvSpPr/>
              <p:nvPr/>
            </p:nvSpPr>
            <p:spPr>
              <a:xfrm>
                <a:off x="17679344" y="11789515"/>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48" name="Google Shape;548;p35"/>
              <p:cNvSpPr/>
              <p:nvPr/>
            </p:nvSpPr>
            <p:spPr>
              <a:xfrm>
                <a:off x="17679345" y="11789515"/>
                <a:ext cx="1416987" cy="234694"/>
              </a:xfrm>
              <a:prstGeom prst="rect">
                <a:avLst/>
              </a:prstGeom>
              <a:solidFill>
                <a:srgbClr val="F9A90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49" name="Google Shape;549;p35"/>
              <p:cNvSpPr/>
              <p:nvPr/>
            </p:nvSpPr>
            <p:spPr>
              <a:xfrm>
                <a:off x="17679344" y="10980904"/>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50" name="Google Shape;550;p35"/>
              <p:cNvSpPr/>
              <p:nvPr/>
            </p:nvSpPr>
            <p:spPr>
              <a:xfrm>
                <a:off x="17679345" y="10980904"/>
                <a:ext cx="4093253"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51" name="Google Shape;551;p35"/>
              <p:cNvSpPr/>
              <p:nvPr/>
            </p:nvSpPr>
            <p:spPr>
              <a:xfrm>
                <a:off x="17679344" y="10172292"/>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52" name="Google Shape;552;p35"/>
              <p:cNvSpPr/>
              <p:nvPr/>
            </p:nvSpPr>
            <p:spPr>
              <a:xfrm>
                <a:off x="17679345" y="10172292"/>
                <a:ext cx="2821239"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sp>
          <p:nvSpPr>
            <p:cNvPr id="553" name="Google Shape;553;p35"/>
            <p:cNvSpPr txBox="1"/>
            <p:nvPr/>
          </p:nvSpPr>
          <p:spPr>
            <a:xfrm flipH="1">
              <a:off x="17610728" y="968556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grpSp>
        <p:nvGrpSpPr>
          <p:cNvPr id="554" name="Google Shape;554;p35"/>
          <p:cNvGrpSpPr/>
          <p:nvPr/>
        </p:nvGrpSpPr>
        <p:grpSpPr>
          <a:xfrm>
            <a:off x="16293993" y="6952671"/>
            <a:ext cx="6766922" cy="2338647"/>
            <a:chOff x="17610728" y="9685562"/>
            <a:chExt cx="6766922" cy="2338647"/>
          </a:xfrm>
        </p:grpSpPr>
        <p:sp>
          <p:nvSpPr>
            <p:cNvPr id="555" name="Google Shape;555;p35"/>
            <p:cNvSpPr txBox="1"/>
            <p:nvPr/>
          </p:nvSpPr>
          <p:spPr>
            <a:xfrm flipH="1">
              <a:off x="17610728" y="11306941"/>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556" name="Google Shape;556;p35"/>
            <p:cNvSpPr txBox="1"/>
            <p:nvPr/>
          </p:nvSpPr>
          <p:spPr>
            <a:xfrm flipH="1">
              <a:off x="17610728" y="1049686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nvGrpSpPr>
            <p:cNvPr id="557" name="Google Shape;557;p35"/>
            <p:cNvGrpSpPr/>
            <p:nvPr/>
          </p:nvGrpSpPr>
          <p:grpSpPr>
            <a:xfrm>
              <a:off x="17679343" y="10172292"/>
              <a:ext cx="6698307" cy="1851917"/>
              <a:chOff x="17679344" y="10172292"/>
              <a:chExt cx="5294957" cy="1851917"/>
            </a:xfrm>
          </p:grpSpPr>
          <p:sp>
            <p:nvSpPr>
              <p:cNvPr id="558" name="Google Shape;558;p35"/>
              <p:cNvSpPr/>
              <p:nvPr/>
            </p:nvSpPr>
            <p:spPr>
              <a:xfrm>
                <a:off x="17679344" y="11789515"/>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59" name="Google Shape;559;p35"/>
              <p:cNvSpPr/>
              <p:nvPr/>
            </p:nvSpPr>
            <p:spPr>
              <a:xfrm>
                <a:off x="17679345" y="11789515"/>
                <a:ext cx="1416987" cy="234694"/>
              </a:xfrm>
              <a:prstGeom prst="rect">
                <a:avLst/>
              </a:prstGeom>
              <a:solidFill>
                <a:srgbClr val="F9A90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60" name="Google Shape;560;p35"/>
              <p:cNvSpPr/>
              <p:nvPr/>
            </p:nvSpPr>
            <p:spPr>
              <a:xfrm>
                <a:off x="17679344" y="10980904"/>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61" name="Google Shape;561;p35"/>
              <p:cNvSpPr/>
              <p:nvPr/>
            </p:nvSpPr>
            <p:spPr>
              <a:xfrm>
                <a:off x="17679345" y="10980904"/>
                <a:ext cx="4093253"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62" name="Google Shape;562;p35"/>
              <p:cNvSpPr/>
              <p:nvPr/>
            </p:nvSpPr>
            <p:spPr>
              <a:xfrm>
                <a:off x="17679344" y="10172292"/>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63" name="Google Shape;563;p35"/>
              <p:cNvSpPr/>
              <p:nvPr/>
            </p:nvSpPr>
            <p:spPr>
              <a:xfrm>
                <a:off x="17679345" y="10172292"/>
                <a:ext cx="2821239"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sp>
          <p:nvSpPr>
            <p:cNvPr id="564" name="Google Shape;564;p35"/>
            <p:cNvSpPr txBox="1"/>
            <p:nvPr/>
          </p:nvSpPr>
          <p:spPr>
            <a:xfrm flipH="1">
              <a:off x="17610728" y="968556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sp>
        <p:nvSpPr>
          <p:cNvPr id="565" name="Google Shape;565;p35"/>
          <p:cNvSpPr txBox="1"/>
          <p:nvPr/>
        </p:nvSpPr>
        <p:spPr>
          <a:xfrm flipH="1">
            <a:off x="16252888" y="6083702"/>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Motivations</a:t>
            </a:r>
            <a:endParaRPr/>
          </a:p>
        </p:txBody>
      </p:sp>
      <p:sp>
        <p:nvSpPr>
          <p:cNvPr id="566" name="Google Shape;566;p35"/>
          <p:cNvSpPr txBox="1"/>
          <p:nvPr/>
        </p:nvSpPr>
        <p:spPr>
          <a:xfrm flipH="1">
            <a:off x="8263742" y="6083702"/>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Personality</a:t>
            </a:r>
            <a:endParaRPr/>
          </a:p>
        </p:txBody>
      </p:sp>
      <p:sp>
        <p:nvSpPr>
          <p:cNvPr id="567" name="Google Shape;567;p35"/>
          <p:cNvSpPr/>
          <p:nvPr/>
        </p:nvSpPr>
        <p:spPr>
          <a:xfrm>
            <a:off x="7259780" y="1"/>
            <a:ext cx="17117869" cy="172675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568" name="Google Shape;568;p35"/>
          <p:cNvSpPr txBox="1"/>
          <p:nvPr/>
        </p:nvSpPr>
        <p:spPr>
          <a:xfrm>
            <a:off x="8196000" y="418508"/>
            <a:ext cx="614505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5400">
                <a:solidFill>
                  <a:schemeClr val="lt1"/>
                </a:solidFill>
                <a:latin typeface="Roboto Medium"/>
                <a:ea typeface="Roboto Medium"/>
                <a:cs typeface="Roboto Medium"/>
                <a:sym typeface="Roboto Medium"/>
              </a:rPr>
              <a:t>Buyer Persona</a:t>
            </a:r>
            <a:endParaRPr/>
          </a:p>
        </p:txBody>
      </p:sp>
      <p:pic>
        <p:nvPicPr>
          <p:cNvPr descr="A person sitting on a chair&#10;&#10;Description automatically generated" id="569" name="Google Shape;569;p35"/>
          <p:cNvPicPr preferRelativeResize="0"/>
          <p:nvPr>
            <p:ph idx="2" type="pic"/>
          </p:nvPr>
        </p:nvPicPr>
        <p:blipFill rotWithShape="1">
          <a:blip r:embed="rId3">
            <a:alphaModFix/>
          </a:blip>
          <a:srcRect b="28235" l="38939" r="11439" t="5629"/>
          <a:stretch/>
        </p:blipFill>
        <p:spPr>
          <a:xfrm>
            <a:off x="-36" y="0"/>
            <a:ext cx="7259815" cy="6954686"/>
          </a:xfrm>
          <a:prstGeom prst="rect">
            <a:avLst/>
          </a:prstGeom>
          <a:solidFill>
            <a:srgbClr val="F2F2F2"/>
          </a:solid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36"/>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576" name="Google Shape;576;p36"/>
          <p:cNvSpPr/>
          <p:nvPr/>
        </p:nvSpPr>
        <p:spPr>
          <a:xfrm>
            <a:off x="0" y="4252078"/>
            <a:ext cx="7862925" cy="9463921"/>
          </a:xfrm>
          <a:custGeom>
            <a:rect b="b" l="l" r="r" t="t"/>
            <a:pathLst>
              <a:path extrusionOk="0" h="5191125" w="2028825">
                <a:moveTo>
                  <a:pt x="7144" y="7144"/>
                </a:moveTo>
                <a:lnTo>
                  <a:pt x="2028444" y="7144"/>
                </a:lnTo>
                <a:lnTo>
                  <a:pt x="2028444" y="5192554"/>
                </a:lnTo>
                <a:lnTo>
                  <a:pt x="7144" y="519255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577" name="Google Shape;577;p36"/>
          <p:cNvSpPr/>
          <p:nvPr/>
        </p:nvSpPr>
        <p:spPr>
          <a:xfrm>
            <a:off x="0" y="0"/>
            <a:ext cx="24387175" cy="4308963"/>
          </a:xfrm>
          <a:custGeom>
            <a:rect b="b" l="l" r="r" t="t"/>
            <a:pathLst>
              <a:path extrusionOk="0" h="2371725" w="5838825">
                <a:moveTo>
                  <a:pt x="7144" y="7144"/>
                </a:moveTo>
                <a:lnTo>
                  <a:pt x="5836444" y="7144"/>
                </a:lnTo>
                <a:lnTo>
                  <a:pt x="5836444" y="2365534"/>
                </a:lnTo>
                <a:lnTo>
                  <a:pt x="7144" y="236553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grpSp>
        <p:nvGrpSpPr>
          <p:cNvPr id="578" name="Google Shape;578;p36"/>
          <p:cNvGrpSpPr/>
          <p:nvPr/>
        </p:nvGrpSpPr>
        <p:grpSpPr>
          <a:xfrm>
            <a:off x="16940658" y="5069471"/>
            <a:ext cx="6139145" cy="2154435"/>
            <a:chOff x="17602028" y="5069471"/>
            <a:chExt cx="6139145" cy="2154435"/>
          </a:xfrm>
        </p:grpSpPr>
        <p:sp>
          <p:nvSpPr>
            <p:cNvPr id="579" name="Google Shape;579;p36"/>
            <p:cNvSpPr txBox="1"/>
            <p:nvPr/>
          </p:nvSpPr>
          <p:spPr>
            <a:xfrm flipH="1">
              <a:off x="17602036" y="5069471"/>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Goals</a:t>
              </a:r>
              <a:endParaRPr/>
            </a:p>
          </p:txBody>
        </p:sp>
        <p:sp>
          <p:nvSpPr>
            <p:cNvPr id="580" name="Google Shape;580;p36"/>
            <p:cNvSpPr/>
            <p:nvPr/>
          </p:nvSpPr>
          <p:spPr>
            <a:xfrm flipH="1">
              <a:off x="17602028" y="5654246"/>
              <a:ext cx="6139145" cy="1569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a:t>
              </a:r>
              <a:endParaRPr/>
            </a:p>
          </p:txBody>
        </p:sp>
      </p:grpSp>
      <p:grpSp>
        <p:nvGrpSpPr>
          <p:cNvPr id="581" name="Google Shape;581;p36"/>
          <p:cNvGrpSpPr/>
          <p:nvPr/>
        </p:nvGrpSpPr>
        <p:grpSpPr>
          <a:xfrm>
            <a:off x="16940658" y="7992607"/>
            <a:ext cx="6139145" cy="1415772"/>
            <a:chOff x="17602028" y="8611462"/>
            <a:chExt cx="6139145" cy="1415772"/>
          </a:xfrm>
        </p:grpSpPr>
        <p:sp>
          <p:nvSpPr>
            <p:cNvPr id="582" name="Google Shape;582;p36"/>
            <p:cNvSpPr txBox="1"/>
            <p:nvPr/>
          </p:nvSpPr>
          <p:spPr>
            <a:xfrm flipH="1">
              <a:off x="17602036" y="8611462"/>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Personality</a:t>
              </a:r>
              <a:endParaRPr/>
            </a:p>
          </p:txBody>
        </p:sp>
        <p:sp>
          <p:nvSpPr>
            <p:cNvPr id="583" name="Google Shape;583;p36"/>
            <p:cNvSpPr/>
            <p:nvPr/>
          </p:nvSpPr>
          <p:spPr>
            <a:xfrm flipH="1">
              <a:off x="17602028" y="9196237"/>
              <a:ext cx="6139145"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a:t>
              </a:r>
              <a:endParaRPr/>
            </a:p>
          </p:txBody>
        </p:sp>
      </p:grpSp>
      <p:grpSp>
        <p:nvGrpSpPr>
          <p:cNvPr id="584" name="Google Shape;584;p36"/>
          <p:cNvGrpSpPr/>
          <p:nvPr/>
        </p:nvGrpSpPr>
        <p:grpSpPr>
          <a:xfrm>
            <a:off x="16940660" y="10081157"/>
            <a:ext cx="6249131" cy="2892409"/>
            <a:chOff x="17602030" y="12153453"/>
            <a:chExt cx="6249131" cy="2892409"/>
          </a:xfrm>
        </p:grpSpPr>
        <p:sp>
          <p:nvSpPr>
            <p:cNvPr id="585" name="Google Shape;585;p36"/>
            <p:cNvSpPr/>
            <p:nvPr/>
          </p:nvSpPr>
          <p:spPr>
            <a:xfrm>
              <a:off x="17602030" y="12249377"/>
              <a:ext cx="691830" cy="6918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Roboto Medium"/>
                  <a:ea typeface="Roboto Medium"/>
                  <a:cs typeface="Roboto Medium"/>
                  <a:sym typeface="Roboto Medium"/>
                </a:rPr>
                <a:t>1</a:t>
              </a:r>
              <a:endParaRPr/>
            </a:p>
          </p:txBody>
        </p:sp>
        <p:sp>
          <p:nvSpPr>
            <p:cNvPr id="586" name="Google Shape;586;p36"/>
            <p:cNvSpPr/>
            <p:nvPr/>
          </p:nvSpPr>
          <p:spPr>
            <a:xfrm>
              <a:off x="17602030" y="13253744"/>
              <a:ext cx="691830" cy="69183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Roboto Medium"/>
                  <a:ea typeface="Roboto Medium"/>
                  <a:cs typeface="Roboto Medium"/>
                  <a:sym typeface="Roboto Medium"/>
                </a:rPr>
                <a:t>2</a:t>
              </a:r>
              <a:endParaRPr/>
            </a:p>
          </p:txBody>
        </p:sp>
        <p:sp>
          <p:nvSpPr>
            <p:cNvPr id="587" name="Google Shape;587;p36"/>
            <p:cNvSpPr/>
            <p:nvPr/>
          </p:nvSpPr>
          <p:spPr>
            <a:xfrm>
              <a:off x="17602030" y="14289386"/>
              <a:ext cx="691830" cy="691830"/>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Roboto Medium"/>
                  <a:ea typeface="Roboto Medium"/>
                  <a:cs typeface="Roboto Medium"/>
                  <a:sym typeface="Roboto Medium"/>
                </a:rPr>
                <a:t>3</a:t>
              </a:r>
              <a:endParaRPr/>
            </a:p>
          </p:txBody>
        </p:sp>
        <p:sp>
          <p:nvSpPr>
            <p:cNvPr id="588" name="Google Shape;588;p36"/>
            <p:cNvSpPr/>
            <p:nvPr/>
          </p:nvSpPr>
          <p:spPr>
            <a:xfrm flipH="1">
              <a:off x="18449573" y="12153453"/>
              <a:ext cx="5401588"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p:txBody>
        </p:sp>
        <p:sp>
          <p:nvSpPr>
            <p:cNvPr id="589" name="Google Shape;589;p36"/>
            <p:cNvSpPr/>
            <p:nvPr/>
          </p:nvSpPr>
          <p:spPr>
            <a:xfrm flipH="1">
              <a:off x="18449573" y="13184159"/>
              <a:ext cx="5401588"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p:txBody>
        </p:sp>
        <p:sp>
          <p:nvSpPr>
            <p:cNvPr id="590" name="Google Shape;590;p36"/>
            <p:cNvSpPr/>
            <p:nvPr/>
          </p:nvSpPr>
          <p:spPr>
            <a:xfrm flipH="1">
              <a:off x="18449573" y="14214866"/>
              <a:ext cx="5401588"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p:txBody>
        </p:sp>
      </p:grpSp>
      <p:grpSp>
        <p:nvGrpSpPr>
          <p:cNvPr id="591" name="Google Shape;591;p36"/>
          <p:cNvGrpSpPr/>
          <p:nvPr/>
        </p:nvGrpSpPr>
        <p:grpSpPr>
          <a:xfrm>
            <a:off x="8908562" y="10449799"/>
            <a:ext cx="7285925" cy="2523767"/>
            <a:chOff x="9067685" y="8970473"/>
            <a:chExt cx="7285925" cy="2523767"/>
          </a:xfrm>
        </p:grpSpPr>
        <p:sp>
          <p:nvSpPr>
            <p:cNvPr id="592" name="Google Shape;592;p36"/>
            <p:cNvSpPr txBox="1"/>
            <p:nvPr/>
          </p:nvSpPr>
          <p:spPr>
            <a:xfrm flipH="1">
              <a:off x="9067693" y="8970473"/>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Frustrations</a:t>
              </a:r>
              <a:endParaRPr/>
            </a:p>
          </p:txBody>
        </p:sp>
        <p:sp>
          <p:nvSpPr>
            <p:cNvPr id="593" name="Google Shape;593;p36"/>
            <p:cNvSpPr/>
            <p:nvPr/>
          </p:nvSpPr>
          <p:spPr>
            <a:xfrm flipH="1">
              <a:off x="9067685" y="9555248"/>
              <a:ext cx="7285925" cy="193899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a:t>
              </a:r>
              <a:endParaRPr/>
            </a:p>
          </p:txBody>
        </p:sp>
      </p:grpSp>
      <p:grpSp>
        <p:nvGrpSpPr>
          <p:cNvPr id="594" name="Google Shape;594;p36"/>
          <p:cNvGrpSpPr/>
          <p:nvPr/>
        </p:nvGrpSpPr>
        <p:grpSpPr>
          <a:xfrm>
            <a:off x="8908562" y="5167654"/>
            <a:ext cx="6604551" cy="4423454"/>
            <a:chOff x="7209129" y="1945587"/>
            <a:chExt cx="6604551" cy="4423454"/>
          </a:xfrm>
        </p:grpSpPr>
        <p:sp>
          <p:nvSpPr>
            <p:cNvPr id="595" name="Google Shape;595;p36"/>
            <p:cNvSpPr txBox="1"/>
            <p:nvPr/>
          </p:nvSpPr>
          <p:spPr>
            <a:xfrm flipH="1">
              <a:off x="7209129" y="1945587"/>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Skills</a:t>
              </a:r>
              <a:endParaRPr/>
            </a:p>
          </p:txBody>
        </p:sp>
        <p:sp>
          <p:nvSpPr>
            <p:cNvPr id="596" name="Google Shape;596;p36"/>
            <p:cNvSpPr txBox="1"/>
            <p:nvPr/>
          </p:nvSpPr>
          <p:spPr>
            <a:xfrm flipH="1">
              <a:off x="7209129" y="278158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597" name="Google Shape;597;p36"/>
            <p:cNvSpPr/>
            <p:nvPr/>
          </p:nvSpPr>
          <p:spPr>
            <a:xfrm>
              <a:off x="7283516"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598" name="Google Shape;598;p36"/>
            <p:cNvSpPr/>
            <p:nvPr/>
          </p:nvSpPr>
          <p:spPr>
            <a:xfrm>
              <a:off x="7887673"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599" name="Google Shape;599;p36"/>
            <p:cNvSpPr/>
            <p:nvPr/>
          </p:nvSpPr>
          <p:spPr>
            <a:xfrm>
              <a:off x="8491830"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00" name="Google Shape;600;p36"/>
            <p:cNvSpPr/>
            <p:nvPr/>
          </p:nvSpPr>
          <p:spPr>
            <a:xfrm>
              <a:off x="9095987"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01" name="Google Shape;601;p36"/>
            <p:cNvSpPr/>
            <p:nvPr/>
          </p:nvSpPr>
          <p:spPr>
            <a:xfrm>
              <a:off x="9700144"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02" name="Google Shape;602;p36"/>
            <p:cNvSpPr/>
            <p:nvPr/>
          </p:nvSpPr>
          <p:spPr>
            <a:xfrm>
              <a:off x="10304301"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03" name="Google Shape;603;p36"/>
            <p:cNvSpPr/>
            <p:nvPr/>
          </p:nvSpPr>
          <p:spPr>
            <a:xfrm>
              <a:off x="10908458"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04" name="Google Shape;604;p36"/>
            <p:cNvSpPr/>
            <p:nvPr/>
          </p:nvSpPr>
          <p:spPr>
            <a:xfrm>
              <a:off x="11512615"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05" name="Google Shape;605;p36"/>
            <p:cNvSpPr/>
            <p:nvPr/>
          </p:nvSpPr>
          <p:spPr>
            <a:xfrm>
              <a:off x="12116772"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06" name="Google Shape;606;p36"/>
            <p:cNvSpPr/>
            <p:nvPr/>
          </p:nvSpPr>
          <p:spPr>
            <a:xfrm>
              <a:off x="12720929"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07" name="Google Shape;607;p36"/>
            <p:cNvSpPr/>
            <p:nvPr/>
          </p:nvSpPr>
          <p:spPr>
            <a:xfrm>
              <a:off x="13325086"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08" name="Google Shape;608;p36"/>
            <p:cNvSpPr txBox="1"/>
            <p:nvPr/>
          </p:nvSpPr>
          <p:spPr>
            <a:xfrm flipH="1">
              <a:off x="7209129" y="4087871"/>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609" name="Google Shape;609;p36"/>
            <p:cNvSpPr/>
            <p:nvPr/>
          </p:nvSpPr>
          <p:spPr>
            <a:xfrm>
              <a:off x="7283516"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10" name="Google Shape;610;p36"/>
            <p:cNvSpPr/>
            <p:nvPr/>
          </p:nvSpPr>
          <p:spPr>
            <a:xfrm>
              <a:off x="7887673"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11" name="Google Shape;611;p36"/>
            <p:cNvSpPr/>
            <p:nvPr/>
          </p:nvSpPr>
          <p:spPr>
            <a:xfrm>
              <a:off x="8491830"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12" name="Google Shape;612;p36"/>
            <p:cNvSpPr/>
            <p:nvPr/>
          </p:nvSpPr>
          <p:spPr>
            <a:xfrm>
              <a:off x="9095987"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13" name="Google Shape;613;p36"/>
            <p:cNvSpPr/>
            <p:nvPr/>
          </p:nvSpPr>
          <p:spPr>
            <a:xfrm>
              <a:off x="9700144"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14" name="Google Shape;614;p36"/>
            <p:cNvSpPr/>
            <p:nvPr/>
          </p:nvSpPr>
          <p:spPr>
            <a:xfrm>
              <a:off x="10304301"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15" name="Google Shape;615;p36"/>
            <p:cNvSpPr/>
            <p:nvPr/>
          </p:nvSpPr>
          <p:spPr>
            <a:xfrm>
              <a:off x="10908458"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16" name="Google Shape;616;p36"/>
            <p:cNvSpPr/>
            <p:nvPr/>
          </p:nvSpPr>
          <p:spPr>
            <a:xfrm>
              <a:off x="11512615"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17" name="Google Shape;617;p36"/>
            <p:cNvSpPr/>
            <p:nvPr/>
          </p:nvSpPr>
          <p:spPr>
            <a:xfrm>
              <a:off x="12116772"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18" name="Google Shape;618;p36"/>
            <p:cNvSpPr/>
            <p:nvPr/>
          </p:nvSpPr>
          <p:spPr>
            <a:xfrm>
              <a:off x="12720929"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19" name="Google Shape;619;p36"/>
            <p:cNvSpPr/>
            <p:nvPr/>
          </p:nvSpPr>
          <p:spPr>
            <a:xfrm>
              <a:off x="13325086"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20" name="Google Shape;620;p36"/>
            <p:cNvSpPr txBox="1"/>
            <p:nvPr/>
          </p:nvSpPr>
          <p:spPr>
            <a:xfrm flipH="1">
              <a:off x="7234529" y="5392628"/>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621" name="Google Shape;621;p36"/>
            <p:cNvSpPr/>
            <p:nvPr/>
          </p:nvSpPr>
          <p:spPr>
            <a:xfrm>
              <a:off x="7308916"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22" name="Google Shape;622;p36"/>
            <p:cNvSpPr/>
            <p:nvPr/>
          </p:nvSpPr>
          <p:spPr>
            <a:xfrm>
              <a:off x="7913073"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23" name="Google Shape;623;p36"/>
            <p:cNvSpPr/>
            <p:nvPr/>
          </p:nvSpPr>
          <p:spPr>
            <a:xfrm>
              <a:off x="8517230"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24" name="Google Shape;624;p36"/>
            <p:cNvSpPr/>
            <p:nvPr/>
          </p:nvSpPr>
          <p:spPr>
            <a:xfrm>
              <a:off x="9121387"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25" name="Google Shape;625;p36"/>
            <p:cNvSpPr/>
            <p:nvPr/>
          </p:nvSpPr>
          <p:spPr>
            <a:xfrm>
              <a:off x="9725544"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26" name="Google Shape;626;p36"/>
            <p:cNvSpPr/>
            <p:nvPr/>
          </p:nvSpPr>
          <p:spPr>
            <a:xfrm>
              <a:off x="10329701"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27" name="Google Shape;627;p36"/>
            <p:cNvSpPr/>
            <p:nvPr/>
          </p:nvSpPr>
          <p:spPr>
            <a:xfrm>
              <a:off x="10933858"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28" name="Google Shape;628;p36"/>
            <p:cNvSpPr/>
            <p:nvPr/>
          </p:nvSpPr>
          <p:spPr>
            <a:xfrm>
              <a:off x="11538015"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29" name="Google Shape;629;p36"/>
            <p:cNvSpPr/>
            <p:nvPr/>
          </p:nvSpPr>
          <p:spPr>
            <a:xfrm>
              <a:off x="12142172"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30" name="Google Shape;630;p36"/>
            <p:cNvSpPr/>
            <p:nvPr/>
          </p:nvSpPr>
          <p:spPr>
            <a:xfrm>
              <a:off x="12746329" y="5905847"/>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31" name="Google Shape;631;p36"/>
            <p:cNvSpPr/>
            <p:nvPr/>
          </p:nvSpPr>
          <p:spPr>
            <a:xfrm>
              <a:off x="13350486" y="5905847"/>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sp>
        <p:nvSpPr>
          <p:cNvPr id="632" name="Google Shape;632;p36"/>
          <p:cNvSpPr/>
          <p:nvPr/>
        </p:nvSpPr>
        <p:spPr>
          <a:xfrm flipH="1">
            <a:off x="8933963" y="1538935"/>
            <a:ext cx="10941917" cy="120032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a:t>
            </a:r>
            <a:endParaRPr/>
          </a:p>
        </p:txBody>
      </p:sp>
      <p:sp>
        <p:nvSpPr>
          <p:cNvPr id="633" name="Google Shape;633;p36"/>
          <p:cNvSpPr txBox="1"/>
          <p:nvPr/>
        </p:nvSpPr>
        <p:spPr>
          <a:xfrm>
            <a:off x="1944818" y="1405900"/>
            <a:ext cx="3973286" cy="193899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6000">
                <a:solidFill>
                  <a:schemeClr val="lt1"/>
                </a:solidFill>
                <a:latin typeface="Roboto"/>
                <a:ea typeface="Roboto"/>
                <a:cs typeface="Roboto"/>
                <a:sym typeface="Roboto"/>
              </a:rPr>
              <a:t>Buyer Persona</a:t>
            </a:r>
            <a:endParaRPr/>
          </a:p>
        </p:txBody>
      </p:sp>
      <p:grpSp>
        <p:nvGrpSpPr>
          <p:cNvPr id="634" name="Google Shape;634;p36"/>
          <p:cNvGrpSpPr/>
          <p:nvPr/>
        </p:nvGrpSpPr>
        <p:grpSpPr>
          <a:xfrm>
            <a:off x="1445382" y="10808019"/>
            <a:ext cx="4972160" cy="2008809"/>
            <a:chOff x="1087546" y="2365400"/>
            <a:chExt cx="2330255" cy="2008809"/>
          </a:xfrm>
        </p:grpSpPr>
        <p:sp>
          <p:nvSpPr>
            <p:cNvPr id="635" name="Google Shape;635;p36"/>
            <p:cNvSpPr txBox="1"/>
            <p:nvPr/>
          </p:nvSpPr>
          <p:spPr>
            <a:xfrm flipH="1">
              <a:off x="1087546" y="2885107"/>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Age: 35</a:t>
              </a:r>
              <a:endParaRPr/>
            </a:p>
          </p:txBody>
        </p:sp>
        <p:sp>
          <p:nvSpPr>
            <p:cNvPr id="636" name="Google Shape;636;p36"/>
            <p:cNvSpPr txBox="1"/>
            <p:nvPr/>
          </p:nvSpPr>
          <p:spPr>
            <a:xfrm flipH="1">
              <a:off x="1087546" y="339882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Education: Business</a:t>
              </a:r>
              <a:endParaRPr/>
            </a:p>
          </p:txBody>
        </p:sp>
        <p:sp>
          <p:nvSpPr>
            <p:cNvPr id="637" name="Google Shape;637;p36"/>
            <p:cNvSpPr txBox="1"/>
            <p:nvPr/>
          </p:nvSpPr>
          <p:spPr>
            <a:xfrm flipH="1">
              <a:off x="1087546" y="3912544"/>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Occupation: Business Marketing</a:t>
              </a:r>
              <a:endParaRPr/>
            </a:p>
          </p:txBody>
        </p:sp>
        <p:sp>
          <p:nvSpPr>
            <p:cNvPr id="638" name="Google Shape;638;p36"/>
            <p:cNvSpPr txBox="1"/>
            <p:nvPr/>
          </p:nvSpPr>
          <p:spPr>
            <a:xfrm flipH="1">
              <a:off x="1087546" y="2365400"/>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Name: Matt Anderson</a:t>
              </a:r>
              <a:endParaRPr/>
            </a:p>
          </p:txBody>
        </p:sp>
      </p:grpSp>
      <p:pic>
        <p:nvPicPr>
          <p:cNvPr descr="A person posing for a picture&#10;&#10;Description automatically generated" id="639" name="Google Shape;639;p36"/>
          <p:cNvPicPr preferRelativeResize="0"/>
          <p:nvPr>
            <p:ph idx="2" type="pic"/>
          </p:nvPr>
        </p:nvPicPr>
        <p:blipFill rotWithShape="1">
          <a:blip r:embed="rId3">
            <a:alphaModFix/>
          </a:blip>
          <a:srcRect b="36832" l="51874" r="11875" t="1881"/>
          <a:stretch/>
        </p:blipFill>
        <p:spPr>
          <a:xfrm>
            <a:off x="1445382" y="4308963"/>
            <a:ext cx="4972160" cy="5772194"/>
          </a:xfrm>
          <a:prstGeom prst="rect">
            <a:avLst/>
          </a:prstGeom>
          <a:solidFill>
            <a:srgbClr val="F2F2F2"/>
          </a:solid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37"/>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646" name="Google Shape;646;p37"/>
          <p:cNvSpPr/>
          <p:nvPr/>
        </p:nvSpPr>
        <p:spPr>
          <a:xfrm>
            <a:off x="27709" y="4682837"/>
            <a:ext cx="6461760" cy="9033164"/>
          </a:xfrm>
          <a:custGeom>
            <a:rect b="b" l="l" r="r" t="t"/>
            <a:pathLst>
              <a:path extrusionOk="0" h="5191125" w="2028825">
                <a:moveTo>
                  <a:pt x="7144" y="7144"/>
                </a:moveTo>
                <a:lnTo>
                  <a:pt x="2028444" y="7144"/>
                </a:lnTo>
                <a:lnTo>
                  <a:pt x="2028444" y="5192554"/>
                </a:lnTo>
                <a:lnTo>
                  <a:pt x="7144" y="5192554"/>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lt1"/>
              </a:solidFill>
              <a:latin typeface="Calibri"/>
              <a:ea typeface="Calibri"/>
              <a:cs typeface="Calibri"/>
              <a:sym typeface="Calibri"/>
            </a:endParaRPr>
          </a:p>
        </p:txBody>
      </p:sp>
      <p:sp>
        <p:nvSpPr>
          <p:cNvPr id="647" name="Google Shape;647;p37"/>
          <p:cNvSpPr/>
          <p:nvPr/>
        </p:nvSpPr>
        <p:spPr>
          <a:xfrm>
            <a:off x="0" y="0"/>
            <a:ext cx="24387175" cy="5454777"/>
          </a:xfrm>
          <a:custGeom>
            <a:rect b="b" l="l" r="r" t="t"/>
            <a:pathLst>
              <a:path extrusionOk="0" h="2371725" w="5838825">
                <a:moveTo>
                  <a:pt x="7144" y="7144"/>
                </a:moveTo>
                <a:lnTo>
                  <a:pt x="5836444" y="7144"/>
                </a:lnTo>
                <a:lnTo>
                  <a:pt x="5836444" y="2365534"/>
                </a:lnTo>
                <a:lnTo>
                  <a:pt x="7144" y="236553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648" name="Google Shape;648;p37"/>
          <p:cNvSpPr txBox="1"/>
          <p:nvPr/>
        </p:nvSpPr>
        <p:spPr>
          <a:xfrm>
            <a:off x="1968008" y="1450115"/>
            <a:ext cx="6076236"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0">
                <a:solidFill>
                  <a:schemeClr val="lt1"/>
                </a:solidFill>
                <a:latin typeface="Roboto Medium"/>
                <a:ea typeface="Roboto Medium"/>
                <a:cs typeface="Roboto Medium"/>
                <a:sym typeface="Roboto Medium"/>
              </a:rPr>
              <a:t>BUYER PERSONA</a:t>
            </a:r>
            <a:endParaRPr/>
          </a:p>
        </p:txBody>
      </p:sp>
      <p:grpSp>
        <p:nvGrpSpPr>
          <p:cNvPr id="649" name="Google Shape;649;p37"/>
          <p:cNvGrpSpPr/>
          <p:nvPr/>
        </p:nvGrpSpPr>
        <p:grpSpPr>
          <a:xfrm>
            <a:off x="17875273" y="1722982"/>
            <a:ext cx="4972160" cy="2008809"/>
            <a:chOff x="1087546" y="2365400"/>
            <a:chExt cx="2330255" cy="2008809"/>
          </a:xfrm>
        </p:grpSpPr>
        <p:sp>
          <p:nvSpPr>
            <p:cNvPr id="650" name="Google Shape;650;p37"/>
            <p:cNvSpPr txBox="1"/>
            <p:nvPr/>
          </p:nvSpPr>
          <p:spPr>
            <a:xfrm flipH="1">
              <a:off x="1087546" y="2885107"/>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Age: 35</a:t>
              </a:r>
              <a:endParaRPr/>
            </a:p>
          </p:txBody>
        </p:sp>
        <p:sp>
          <p:nvSpPr>
            <p:cNvPr id="651" name="Google Shape;651;p37"/>
            <p:cNvSpPr txBox="1"/>
            <p:nvPr/>
          </p:nvSpPr>
          <p:spPr>
            <a:xfrm flipH="1">
              <a:off x="1087546" y="339882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Education: Business</a:t>
              </a:r>
              <a:endParaRPr/>
            </a:p>
          </p:txBody>
        </p:sp>
        <p:sp>
          <p:nvSpPr>
            <p:cNvPr id="652" name="Google Shape;652;p37"/>
            <p:cNvSpPr txBox="1"/>
            <p:nvPr/>
          </p:nvSpPr>
          <p:spPr>
            <a:xfrm flipH="1">
              <a:off x="1087546" y="3912544"/>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Occupation: Business Marketing</a:t>
              </a:r>
              <a:endParaRPr/>
            </a:p>
          </p:txBody>
        </p:sp>
        <p:sp>
          <p:nvSpPr>
            <p:cNvPr id="653" name="Google Shape;653;p37"/>
            <p:cNvSpPr txBox="1"/>
            <p:nvPr/>
          </p:nvSpPr>
          <p:spPr>
            <a:xfrm flipH="1">
              <a:off x="1087546" y="2365400"/>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Name: Matt Anderson</a:t>
              </a:r>
              <a:endParaRPr/>
            </a:p>
          </p:txBody>
        </p:sp>
      </p:grpSp>
      <p:grpSp>
        <p:nvGrpSpPr>
          <p:cNvPr id="654" name="Google Shape;654;p37"/>
          <p:cNvGrpSpPr/>
          <p:nvPr/>
        </p:nvGrpSpPr>
        <p:grpSpPr>
          <a:xfrm>
            <a:off x="16472103" y="6358916"/>
            <a:ext cx="6139145" cy="2523767"/>
            <a:chOff x="16472103" y="6294270"/>
            <a:chExt cx="6139145" cy="2523767"/>
          </a:xfrm>
        </p:grpSpPr>
        <p:sp>
          <p:nvSpPr>
            <p:cNvPr id="655" name="Google Shape;655;p37"/>
            <p:cNvSpPr txBox="1"/>
            <p:nvPr/>
          </p:nvSpPr>
          <p:spPr>
            <a:xfrm flipH="1">
              <a:off x="16472109" y="6294270"/>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Frustrations</a:t>
              </a:r>
              <a:endParaRPr/>
            </a:p>
          </p:txBody>
        </p:sp>
        <p:sp>
          <p:nvSpPr>
            <p:cNvPr id="656" name="Google Shape;656;p37"/>
            <p:cNvSpPr/>
            <p:nvPr/>
          </p:nvSpPr>
          <p:spPr>
            <a:xfrm flipH="1">
              <a:off x="16472103" y="6879045"/>
              <a:ext cx="6139145" cy="193899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grpSp>
        <p:nvGrpSpPr>
          <p:cNvPr id="657" name="Google Shape;657;p37"/>
          <p:cNvGrpSpPr/>
          <p:nvPr/>
        </p:nvGrpSpPr>
        <p:grpSpPr>
          <a:xfrm>
            <a:off x="16472102" y="10306827"/>
            <a:ext cx="6139145" cy="2523767"/>
            <a:chOff x="15943636" y="4601878"/>
            <a:chExt cx="6139145" cy="2523767"/>
          </a:xfrm>
        </p:grpSpPr>
        <p:sp>
          <p:nvSpPr>
            <p:cNvPr id="658" name="Google Shape;658;p37"/>
            <p:cNvSpPr txBox="1"/>
            <p:nvPr/>
          </p:nvSpPr>
          <p:spPr>
            <a:xfrm flipH="1">
              <a:off x="15943644" y="4601878"/>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Personality</a:t>
              </a:r>
              <a:endParaRPr/>
            </a:p>
          </p:txBody>
        </p:sp>
        <p:sp>
          <p:nvSpPr>
            <p:cNvPr id="659" name="Google Shape;659;p37"/>
            <p:cNvSpPr/>
            <p:nvPr/>
          </p:nvSpPr>
          <p:spPr>
            <a:xfrm flipH="1">
              <a:off x="15943636" y="5186653"/>
              <a:ext cx="6139145" cy="193899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grpSp>
        <p:nvGrpSpPr>
          <p:cNvPr id="660" name="Google Shape;660;p37"/>
          <p:cNvGrpSpPr/>
          <p:nvPr/>
        </p:nvGrpSpPr>
        <p:grpSpPr>
          <a:xfrm>
            <a:off x="7422489" y="10306827"/>
            <a:ext cx="7781677" cy="2523767"/>
            <a:chOff x="15943639" y="4601878"/>
            <a:chExt cx="7781677" cy="2523767"/>
          </a:xfrm>
        </p:grpSpPr>
        <p:sp>
          <p:nvSpPr>
            <p:cNvPr id="661" name="Google Shape;661;p37"/>
            <p:cNvSpPr txBox="1"/>
            <p:nvPr/>
          </p:nvSpPr>
          <p:spPr>
            <a:xfrm flipH="1">
              <a:off x="15943644" y="4601878"/>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Goals</a:t>
              </a:r>
              <a:endParaRPr/>
            </a:p>
          </p:txBody>
        </p:sp>
        <p:sp>
          <p:nvSpPr>
            <p:cNvPr id="662" name="Google Shape;662;p37"/>
            <p:cNvSpPr/>
            <p:nvPr/>
          </p:nvSpPr>
          <p:spPr>
            <a:xfrm flipH="1">
              <a:off x="15943639" y="5186653"/>
              <a:ext cx="7781677" cy="193899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Platforms play an important role in online marketing.</a:t>
              </a:r>
              <a:endParaRPr/>
            </a:p>
          </p:txBody>
        </p:sp>
      </p:grpSp>
      <p:grpSp>
        <p:nvGrpSpPr>
          <p:cNvPr id="663" name="Google Shape;663;p37"/>
          <p:cNvGrpSpPr/>
          <p:nvPr/>
        </p:nvGrpSpPr>
        <p:grpSpPr>
          <a:xfrm>
            <a:off x="7422495" y="6358916"/>
            <a:ext cx="7752437" cy="3108868"/>
            <a:chOff x="7422495" y="6358916"/>
            <a:chExt cx="7752437" cy="3108868"/>
          </a:xfrm>
        </p:grpSpPr>
        <p:grpSp>
          <p:nvGrpSpPr>
            <p:cNvPr id="664" name="Google Shape;664;p37"/>
            <p:cNvGrpSpPr/>
            <p:nvPr/>
          </p:nvGrpSpPr>
          <p:grpSpPr>
            <a:xfrm>
              <a:off x="7483451" y="7186910"/>
              <a:ext cx="7691480" cy="2280874"/>
              <a:chOff x="8604241" y="2145792"/>
              <a:chExt cx="7720717" cy="2718364"/>
            </a:xfrm>
          </p:grpSpPr>
          <p:sp>
            <p:nvSpPr>
              <p:cNvPr id="665" name="Google Shape;665;p37"/>
              <p:cNvSpPr/>
              <p:nvPr/>
            </p:nvSpPr>
            <p:spPr>
              <a:xfrm>
                <a:off x="8604241" y="2145792"/>
                <a:ext cx="7720717" cy="67959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Roboto Medium"/>
                    <a:ea typeface="Roboto Medium"/>
                    <a:cs typeface="Roboto Medium"/>
                    <a:sym typeface="Roboto Medium"/>
                  </a:rPr>
                  <a:t>Incentive</a:t>
                </a:r>
                <a:endParaRPr/>
              </a:p>
            </p:txBody>
          </p:sp>
          <p:sp>
            <p:nvSpPr>
              <p:cNvPr id="666" name="Google Shape;666;p37"/>
              <p:cNvSpPr/>
              <p:nvPr/>
            </p:nvSpPr>
            <p:spPr>
              <a:xfrm>
                <a:off x="8604241" y="2825383"/>
                <a:ext cx="4043284" cy="67959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Roboto Medium"/>
                    <a:ea typeface="Roboto Medium"/>
                    <a:cs typeface="Roboto Medium"/>
                    <a:sym typeface="Roboto Medium"/>
                  </a:rPr>
                  <a:t>Fear</a:t>
                </a:r>
                <a:endParaRPr/>
              </a:p>
            </p:txBody>
          </p:sp>
          <p:sp>
            <p:nvSpPr>
              <p:cNvPr id="667" name="Google Shape;667;p37"/>
              <p:cNvSpPr/>
              <p:nvPr/>
            </p:nvSpPr>
            <p:spPr>
              <a:xfrm>
                <a:off x="8604241" y="3504974"/>
                <a:ext cx="6557984" cy="679591"/>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Roboto Medium"/>
                    <a:ea typeface="Roboto Medium"/>
                    <a:cs typeface="Roboto Medium"/>
                    <a:sym typeface="Roboto Medium"/>
                  </a:rPr>
                  <a:t>Achievement</a:t>
                </a:r>
                <a:endParaRPr/>
              </a:p>
            </p:txBody>
          </p:sp>
          <p:sp>
            <p:nvSpPr>
              <p:cNvPr id="668" name="Google Shape;668;p37"/>
              <p:cNvSpPr/>
              <p:nvPr/>
            </p:nvSpPr>
            <p:spPr>
              <a:xfrm>
                <a:off x="8604241" y="4184565"/>
                <a:ext cx="5469892" cy="67959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Roboto Medium"/>
                    <a:ea typeface="Roboto Medium"/>
                    <a:cs typeface="Roboto Medium"/>
                    <a:sym typeface="Roboto Medium"/>
                  </a:rPr>
                  <a:t>Growth</a:t>
                </a:r>
                <a:endParaRPr/>
              </a:p>
            </p:txBody>
          </p:sp>
        </p:grpSp>
        <p:sp>
          <p:nvSpPr>
            <p:cNvPr id="669" name="Google Shape;669;p37"/>
            <p:cNvSpPr txBox="1"/>
            <p:nvPr/>
          </p:nvSpPr>
          <p:spPr>
            <a:xfrm flipH="1">
              <a:off x="7422495" y="6358916"/>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Motivation</a:t>
              </a:r>
              <a:endParaRPr/>
            </a:p>
          </p:txBody>
        </p:sp>
      </p:grpSp>
      <p:grpSp>
        <p:nvGrpSpPr>
          <p:cNvPr id="670" name="Google Shape;670;p37"/>
          <p:cNvGrpSpPr/>
          <p:nvPr/>
        </p:nvGrpSpPr>
        <p:grpSpPr>
          <a:xfrm>
            <a:off x="1039092" y="6358916"/>
            <a:ext cx="4383576" cy="6471677"/>
            <a:chOff x="6387030" y="10644570"/>
            <a:chExt cx="4383576" cy="6471677"/>
          </a:xfrm>
        </p:grpSpPr>
        <p:sp>
          <p:nvSpPr>
            <p:cNvPr id="671" name="Google Shape;671;p37"/>
            <p:cNvSpPr txBox="1"/>
            <p:nvPr/>
          </p:nvSpPr>
          <p:spPr>
            <a:xfrm flipH="1">
              <a:off x="6387039" y="10644570"/>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lt1"/>
                  </a:solidFill>
                  <a:latin typeface="Roboto Medium"/>
                  <a:ea typeface="Roboto Medium"/>
                  <a:cs typeface="Roboto Medium"/>
                  <a:sym typeface="Roboto Medium"/>
                </a:rPr>
                <a:t>Bio</a:t>
              </a:r>
              <a:endParaRPr/>
            </a:p>
          </p:txBody>
        </p:sp>
        <p:sp>
          <p:nvSpPr>
            <p:cNvPr id="672" name="Google Shape;672;p37"/>
            <p:cNvSpPr/>
            <p:nvPr/>
          </p:nvSpPr>
          <p:spPr>
            <a:xfrm flipH="1">
              <a:off x="6387030" y="11853269"/>
              <a:ext cx="4383576" cy="526297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t/>
              </a:r>
              <a:endParaRPr sz="2400">
                <a:solidFill>
                  <a:schemeClr val="lt1"/>
                </a:solidFill>
                <a:latin typeface="Lato Light"/>
                <a:ea typeface="Lato Light"/>
                <a:cs typeface="Lato Light"/>
                <a:sym typeface="Lato Light"/>
              </a:endParaRPr>
            </a:p>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There are people who have a significant number of followers in every business domain on social media. </a:t>
              </a:r>
              <a:endParaRPr/>
            </a:p>
            <a:p>
              <a:pPr indent="0" lvl="0" marL="0" marR="0" rtl="0" algn="l">
                <a:spcBef>
                  <a:spcPts val="0"/>
                </a:spcBef>
                <a:spcAft>
                  <a:spcPts val="0"/>
                </a:spcAft>
                <a:buNone/>
              </a:pPr>
              <a:r>
                <a:t/>
              </a:r>
              <a:endParaRPr sz="2400">
                <a:solidFill>
                  <a:schemeClr val="lt1"/>
                </a:solidFill>
                <a:latin typeface="Lato Light"/>
                <a:ea typeface="Lato Light"/>
                <a:cs typeface="Lato Light"/>
                <a:sym typeface="Lato Light"/>
              </a:endParaRPr>
            </a:p>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Most businesses already know that social media platforms play an important role in online marketing. </a:t>
              </a:r>
              <a:endParaRPr/>
            </a:p>
          </p:txBody>
        </p:sp>
      </p:grpSp>
      <p:pic>
        <p:nvPicPr>
          <p:cNvPr descr="A person looking at the camera&#10;&#10;Description automatically generated" id="673" name="Google Shape;673;p37"/>
          <p:cNvPicPr preferRelativeResize="0"/>
          <p:nvPr>
            <p:ph idx="2" type="pic"/>
          </p:nvPr>
        </p:nvPicPr>
        <p:blipFill rotWithShape="1">
          <a:blip r:embed="rId3">
            <a:alphaModFix/>
          </a:blip>
          <a:srcRect b="0" l="18" r="18" t="0"/>
          <a:stretch/>
        </p:blipFill>
        <p:spPr>
          <a:xfrm>
            <a:off x="10012252" y="527781"/>
            <a:ext cx="4353158" cy="4353146"/>
          </a:xfrm>
          <a:prstGeom prst="ellipse">
            <a:avLst/>
          </a:prstGeom>
          <a:solidFill>
            <a:srgbClr val="F2F2F2"/>
          </a:solid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38"/>
          <p:cNvSpPr/>
          <p:nvPr/>
        </p:nvSpPr>
        <p:spPr>
          <a:xfrm>
            <a:off x="0" y="-22288"/>
            <a:ext cx="24387175" cy="6188655"/>
          </a:xfrm>
          <a:custGeom>
            <a:rect b="b" l="l" r="r" t="t"/>
            <a:pathLst>
              <a:path extrusionOk="0" h="3457575" w="5838825">
                <a:moveTo>
                  <a:pt x="7144" y="7144"/>
                </a:moveTo>
                <a:lnTo>
                  <a:pt x="5836444" y="7144"/>
                </a:lnTo>
                <a:lnTo>
                  <a:pt x="5836444" y="3459099"/>
                </a:lnTo>
                <a:lnTo>
                  <a:pt x="7144" y="3459099"/>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cxnSp>
        <p:nvCxnSpPr>
          <p:cNvPr id="680" name="Google Shape;680;p38"/>
          <p:cNvCxnSpPr/>
          <p:nvPr/>
        </p:nvCxnSpPr>
        <p:spPr>
          <a:xfrm>
            <a:off x="14816613" y="6894576"/>
            <a:ext cx="0" cy="6272784"/>
          </a:xfrm>
          <a:prstGeom prst="straightConnector1">
            <a:avLst/>
          </a:prstGeom>
          <a:noFill/>
          <a:ln cap="flat" cmpd="sng" w="38100">
            <a:solidFill>
              <a:srgbClr val="D8D8D8"/>
            </a:solidFill>
            <a:prstDash val="solid"/>
            <a:miter lim="800000"/>
            <a:headEnd len="sm" w="sm" type="none"/>
            <a:tailEnd len="sm" w="sm" type="none"/>
          </a:ln>
        </p:spPr>
      </p:cxnSp>
      <p:grpSp>
        <p:nvGrpSpPr>
          <p:cNvPr id="681" name="Google Shape;681;p38"/>
          <p:cNvGrpSpPr/>
          <p:nvPr/>
        </p:nvGrpSpPr>
        <p:grpSpPr>
          <a:xfrm>
            <a:off x="6884892" y="1273869"/>
            <a:ext cx="15792227" cy="3596340"/>
            <a:chOff x="6884892" y="1450741"/>
            <a:chExt cx="15792227" cy="3596340"/>
          </a:xfrm>
        </p:grpSpPr>
        <p:grpSp>
          <p:nvGrpSpPr>
            <p:cNvPr id="682" name="Google Shape;682;p38"/>
            <p:cNvGrpSpPr/>
            <p:nvPr/>
          </p:nvGrpSpPr>
          <p:grpSpPr>
            <a:xfrm>
              <a:off x="14588551" y="1645998"/>
              <a:ext cx="8088568" cy="3401083"/>
              <a:chOff x="6387026" y="10644570"/>
              <a:chExt cx="8088568" cy="3401083"/>
            </a:xfrm>
          </p:grpSpPr>
          <p:sp>
            <p:nvSpPr>
              <p:cNvPr id="683" name="Google Shape;683;p38"/>
              <p:cNvSpPr txBox="1"/>
              <p:nvPr/>
            </p:nvSpPr>
            <p:spPr>
              <a:xfrm flipH="1">
                <a:off x="6387039" y="10644570"/>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lt1"/>
                    </a:solidFill>
                    <a:latin typeface="Roboto Medium"/>
                    <a:ea typeface="Roboto Medium"/>
                    <a:cs typeface="Roboto Medium"/>
                    <a:sym typeface="Roboto Medium"/>
                  </a:rPr>
                  <a:t>Bio</a:t>
                </a:r>
                <a:endParaRPr/>
              </a:p>
            </p:txBody>
          </p:sp>
          <p:sp>
            <p:nvSpPr>
              <p:cNvPr id="684" name="Google Shape;684;p38"/>
              <p:cNvSpPr/>
              <p:nvPr/>
            </p:nvSpPr>
            <p:spPr>
              <a:xfrm flipH="1">
                <a:off x="6387026" y="11737329"/>
                <a:ext cx="8088568" cy="230832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Most businesses already know that social media platforms play an important role in online marketing. </a:t>
                </a:r>
                <a:endParaRPr/>
              </a:p>
            </p:txBody>
          </p:sp>
        </p:grpSp>
        <p:grpSp>
          <p:nvGrpSpPr>
            <p:cNvPr id="685" name="Google Shape;685;p38"/>
            <p:cNvGrpSpPr/>
            <p:nvPr/>
          </p:nvGrpSpPr>
          <p:grpSpPr>
            <a:xfrm>
              <a:off x="6884892" y="1450741"/>
              <a:ext cx="5699681" cy="3524378"/>
              <a:chOff x="6489143" y="2084087"/>
              <a:chExt cx="5699681" cy="3524378"/>
            </a:xfrm>
          </p:grpSpPr>
          <p:grpSp>
            <p:nvGrpSpPr>
              <p:cNvPr id="686" name="Google Shape;686;p38"/>
              <p:cNvGrpSpPr/>
              <p:nvPr/>
            </p:nvGrpSpPr>
            <p:grpSpPr>
              <a:xfrm>
                <a:off x="6489144" y="3599656"/>
                <a:ext cx="4972160" cy="2008809"/>
                <a:chOff x="1087546" y="2365400"/>
                <a:chExt cx="2330255" cy="2008809"/>
              </a:xfrm>
            </p:grpSpPr>
            <p:sp>
              <p:nvSpPr>
                <p:cNvPr id="687" name="Google Shape;687;p38"/>
                <p:cNvSpPr txBox="1"/>
                <p:nvPr/>
              </p:nvSpPr>
              <p:spPr>
                <a:xfrm flipH="1">
                  <a:off x="1087546" y="2885107"/>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Age: 35</a:t>
                  </a:r>
                  <a:endParaRPr/>
                </a:p>
              </p:txBody>
            </p:sp>
            <p:sp>
              <p:nvSpPr>
                <p:cNvPr id="688" name="Google Shape;688;p38"/>
                <p:cNvSpPr txBox="1"/>
                <p:nvPr/>
              </p:nvSpPr>
              <p:spPr>
                <a:xfrm flipH="1">
                  <a:off x="1087546" y="339882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Education: Business</a:t>
                  </a:r>
                  <a:endParaRPr/>
                </a:p>
              </p:txBody>
            </p:sp>
            <p:sp>
              <p:nvSpPr>
                <p:cNvPr id="689" name="Google Shape;689;p38"/>
                <p:cNvSpPr txBox="1"/>
                <p:nvPr/>
              </p:nvSpPr>
              <p:spPr>
                <a:xfrm flipH="1">
                  <a:off x="1087546" y="3912544"/>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Occupation: Business Marketing</a:t>
                  </a:r>
                  <a:endParaRPr/>
                </a:p>
              </p:txBody>
            </p:sp>
            <p:sp>
              <p:nvSpPr>
                <p:cNvPr id="690" name="Google Shape;690;p38"/>
                <p:cNvSpPr txBox="1"/>
                <p:nvPr/>
              </p:nvSpPr>
              <p:spPr>
                <a:xfrm flipH="1">
                  <a:off x="1087546" y="2365400"/>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Name: John Brown</a:t>
                  </a:r>
                  <a:endParaRPr/>
                </a:p>
              </p:txBody>
            </p:sp>
          </p:grpSp>
          <p:sp>
            <p:nvSpPr>
              <p:cNvPr id="691" name="Google Shape;691;p38"/>
              <p:cNvSpPr txBox="1"/>
              <p:nvPr/>
            </p:nvSpPr>
            <p:spPr>
              <a:xfrm>
                <a:off x="6489143" y="2084087"/>
                <a:ext cx="5699681"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000">
                    <a:solidFill>
                      <a:schemeClr val="lt1"/>
                    </a:solidFill>
                    <a:latin typeface="Roboto"/>
                    <a:ea typeface="Roboto"/>
                    <a:cs typeface="Roboto"/>
                    <a:sym typeface="Roboto"/>
                  </a:rPr>
                  <a:t>Buyer Persona</a:t>
                </a:r>
                <a:endParaRPr/>
              </a:p>
            </p:txBody>
          </p:sp>
        </p:grpSp>
      </p:grpSp>
      <p:grpSp>
        <p:nvGrpSpPr>
          <p:cNvPr id="692" name="Google Shape;692;p38"/>
          <p:cNvGrpSpPr/>
          <p:nvPr/>
        </p:nvGrpSpPr>
        <p:grpSpPr>
          <a:xfrm>
            <a:off x="1546930" y="7003319"/>
            <a:ext cx="12062239" cy="5961096"/>
            <a:chOff x="804672" y="7003319"/>
            <a:chExt cx="12062239" cy="5961096"/>
          </a:xfrm>
        </p:grpSpPr>
        <p:grpSp>
          <p:nvGrpSpPr>
            <p:cNvPr id="693" name="Google Shape;693;p38"/>
            <p:cNvGrpSpPr/>
            <p:nvPr/>
          </p:nvGrpSpPr>
          <p:grpSpPr>
            <a:xfrm>
              <a:off x="804672" y="7003319"/>
              <a:ext cx="12062239" cy="1886534"/>
              <a:chOff x="16589218" y="2046476"/>
              <a:chExt cx="12062239" cy="1886534"/>
            </a:xfrm>
          </p:grpSpPr>
          <p:sp>
            <p:nvSpPr>
              <p:cNvPr id="694" name="Google Shape;694;p38"/>
              <p:cNvSpPr txBox="1"/>
              <p:nvPr/>
            </p:nvSpPr>
            <p:spPr>
              <a:xfrm flipH="1">
                <a:off x="1658922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Frustrations</a:t>
                </a:r>
                <a:endParaRPr/>
              </a:p>
            </p:txBody>
          </p:sp>
          <p:sp>
            <p:nvSpPr>
              <p:cNvPr id="695" name="Google Shape;695;p38"/>
              <p:cNvSpPr/>
              <p:nvPr/>
            </p:nvSpPr>
            <p:spPr>
              <a:xfrm flipH="1">
                <a:off x="16589218" y="2732681"/>
                <a:ext cx="12062239" cy="120032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a:t>
                </a:r>
                <a:endParaRPr/>
              </a:p>
            </p:txBody>
          </p:sp>
        </p:grpSp>
        <p:grpSp>
          <p:nvGrpSpPr>
            <p:cNvPr id="696" name="Google Shape;696;p38"/>
            <p:cNvGrpSpPr/>
            <p:nvPr/>
          </p:nvGrpSpPr>
          <p:grpSpPr>
            <a:xfrm>
              <a:off x="804672" y="9040600"/>
              <a:ext cx="12062239" cy="1886534"/>
              <a:chOff x="16589218" y="2046476"/>
              <a:chExt cx="12062239" cy="1886534"/>
            </a:xfrm>
          </p:grpSpPr>
          <p:sp>
            <p:nvSpPr>
              <p:cNvPr id="697" name="Google Shape;697;p38"/>
              <p:cNvSpPr txBox="1"/>
              <p:nvPr/>
            </p:nvSpPr>
            <p:spPr>
              <a:xfrm flipH="1">
                <a:off x="1658922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Goals</a:t>
                </a:r>
                <a:endParaRPr/>
              </a:p>
            </p:txBody>
          </p:sp>
          <p:sp>
            <p:nvSpPr>
              <p:cNvPr id="698" name="Google Shape;698;p38"/>
              <p:cNvSpPr/>
              <p:nvPr/>
            </p:nvSpPr>
            <p:spPr>
              <a:xfrm flipH="1">
                <a:off x="16589218" y="2732681"/>
                <a:ext cx="12062239" cy="120032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a:t>
                </a:r>
                <a:endParaRPr/>
              </a:p>
            </p:txBody>
          </p:sp>
        </p:grpSp>
        <p:grpSp>
          <p:nvGrpSpPr>
            <p:cNvPr id="699" name="Google Shape;699;p38"/>
            <p:cNvGrpSpPr/>
            <p:nvPr/>
          </p:nvGrpSpPr>
          <p:grpSpPr>
            <a:xfrm>
              <a:off x="804672" y="11077881"/>
              <a:ext cx="12062239" cy="1886534"/>
              <a:chOff x="16589218" y="2046476"/>
              <a:chExt cx="12062239" cy="1886534"/>
            </a:xfrm>
          </p:grpSpPr>
          <p:sp>
            <p:nvSpPr>
              <p:cNvPr id="700" name="Google Shape;700;p38"/>
              <p:cNvSpPr txBox="1"/>
              <p:nvPr/>
            </p:nvSpPr>
            <p:spPr>
              <a:xfrm flipH="1">
                <a:off x="1658922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Personality</a:t>
                </a:r>
                <a:endParaRPr/>
              </a:p>
            </p:txBody>
          </p:sp>
          <p:sp>
            <p:nvSpPr>
              <p:cNvPr id="701" name="Google Shape;701;p38"/>
              <p:cNvSpPr/>
              <p:nvPr/>
            </p:nvSpPr>
            <p:spPr>
              <a:xfrm flipH="1">
                <a:off x="16589218" y="2732681"/>
                <a:ext cx="12062239" cy="120032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a:t>
                </a:r>
                <a:endParaRPr/>
              </a:p>
            </p:txBody>
          </p:sp>
        </p:grpSp>
      </p:grpSp>
      <p:grpSp>
        <p:nvGrpSpPr>
          <p:cNvPr id="702" name="Google Shape;702;p38"/>
          <p:cNvGrpSpPr/>
          <p:nvPr/>
        </p:nvGrpSpPr>
        <p:grpSpPr>
          <a:xfrm>
            <a:off x="16063790" y="7763545"/>
            <a:ext cx="6766922" cy="2338647"/>
            <a:chOff x="17610728" y="9685562"/>
            <a:chExt cx="6766922" cy="2338647"/>
          </a:xfrm>
        </p:grpSpPr>
        <p:sp>
          <p:nvSpPr>
            <p:cNvPr id="703" name="Google Shape;703;p38"/>
            <p:cNvSpPr txBox="1"/>
            <p:nvPr/>
          </p:nvSpPr>
          <p:spPr>
            <a:xfrm flipH="1">
              <a:off x="17610728" y="11306941"/>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704" name="Google Shape;704;p38"/>
            <p:cNvSpPr txBox="1"/>
            <p:nvPr/>
          </p:nvSpPr>
          <p:spPr>
            <a:xfrm flipH="1">
              <a:off x="17610728" y="1049686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nvGrpSpPr>
            <p:cNvPr id="705" name="Google Shape;705;p38"/>
            <p:cNvGrpSpPr/>
            <p:nvPr/>
          </p:nvGrpSpPr>
          <p:grpSpPr>
            <a:xfrm>
              <a:off x="17679343" y="10172292"/>
              <a:ext cx="6698307" cy="1851917"/>
              <a:chOff x="17679344" y="10172292"/>
              <a:chExt cx="5294957" cy="1851917"/>
            </a:xfrm>
          </p:grpSpPr>
          <p:sp>
            <p:nvSpPr>
              <p:cNvPr id="706" name="Google Shape;706;p38"/>
              <p:cNvSpPr/>
              <p:nvPr/>
            </p:nvSpPr>
            <p:spPr>
              <a:xfrm>
                <a:off x="17679344" y="11789515"/>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07" name="Google Shape;707;p38"/>
              <p:cNvSpPr/>
              <p:nvPr/>
            </p:nvSpPr>
            <p:spPr>
              <a:xfrm>
                <a:off x="17679345" y="11789515"/>
                <a:ext cx="1416987" cy="234694"/>
              </a:xfrm>
              <a:prstGeom prst="rect">
                <a:avLst/>
              </a:prstGeom>
              <a:solidFill>
                <a:srgbClr val="F9A90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08" name="Google Shape;708;p38"/>
              <p:cNvSpPr/>
              <p:nvPr/>
            </p:nvSpPr>
            <p:spPr>
              <a:xfrm>
                <a:off x="17679344" y="10980904"/>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09" name="Google Shape;709;p38"/>
              <p:cNvSpPr/>
              <p:nvPr/>
            </p:nvSpPr>
            <p:spPr>
              <a:xfrm>
                <a:off x="17679345" y="10980904"/>
                <a:ext cx="4093253"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10" name="Google Shape;710;p38"/>
              <p:cNvSpPr/>
              <p:nvPr/>
            </p:nvSpPr>
            <p:spPr>
              <a:xfrm>
                <a:off x="17679344" y="10172292"/>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11" name="Google Shape;711;p38"/>
              <p:cNvSpPr/>
              <p:nvPr/>
            </p:nvSpPr>
            <p:spPr>
              <a:xfrm>
                <a:off x="17679345" y="10172292"/>
                <a:ext cx="2821239"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sp>
          <p:nvSpPr>
            <p:cNvPr id="712" name="Google Shape;712;p38"/>
            <p:cNvSpPr txBox="1"/>
            <p:nvPr/>
          </p:nvSpPr>
          <p:spPr>
            <a:xfrm flipH="1">
              <a:off x="17610728" y="968556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sp>
        <p:nvSpPr>
          <p:cNvPr id="713" name="Google Shape;713;p38"/>
          <p:cNvSpPr txBox="1"/>
          <p:nvPr/>
        </p:nvSpPr>
        <p:spPr>
          <a:xfrm flipH="1">
            <a:off x="16022684" y="6894576"/>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Motivations</a:t>
            </a:r>
            <a:endParaRPr/>
          </a:p>
        </p:txBody>
      </p:sp>
      <p:grpSp>
        <p:nvGrpSpPr>
          <p:cNvPr id="714" name="Google Shape;714;p38"/>
          <p:cNvGrpSpPr/>
          <p:nvPr/>
        </p:nvGrpSpPr>
        <p:grpSpPr>
          <a:xfrm>
            <a:off x="16132405" y="12055713"/>
            <a:ext cx="3522543" cy="781777"/>
            <a:chOff x="17767855" y="11608215"/>
            <a:chExt cx="4508922" cy="1000689"/>
          </a:xfrm>
        </p:grpSpPr>
        <p:sp>
          <p:nvSpPr>
            <p:cNvPr id="715" name="Google Shape;715;p38"/>
            <p:cNvSpPr/>
            <p:nvPr/>
          </p:nvSpPr>
          <p:spPr>
            <a:xfrm>
              <a:off x="21276088"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16" name="Google Shape;716;p38"/>
            <p:cNvSpPr/>
            <p:nvPr/>
          </p:nvSpPr>
          <p:spPr>
            <a:xfrm>
              <a:off x="19521970"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17" name="Google Shape;717;p38"/>
            <p:cNvSpPr/>
            <p:nvPr/>
          </p:nvSpPr>
          <p:spPr>
            <a:xfrm>
              <a:off x="17767855"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18" name="Google Shape;718;p38"/>
            <p:cNvSpPr/>
            <p:nvPr/>
          </p:nvSpPr>
          <p:spPr>
            <a:xfrm>
              <a:off x="19862266" y="11919748"/>
              <a:ext cx="405483" cy="329485"/>
            </a:xfrm>
            <a:custGeom>
              <a:rect b="b" l="l" r="r" t="t"/>
              <a:pathLst>
                <a:path extrusionOk="0" h="21600" w="21600">
                  <a:moveTo>
                    <a:pt x="21600" y="2559"/>
                  </a:moveTo>
                  <a:cubicBezTo>
                    <a:pt x="20805" y="2994"/>
                    <a:pt x="19949" y="3285"/>
                    <a:pt x="19055" y="3417"/>
                  </a:cubicBezTo>
                  <a:cubicBezTo>
                    <a:pt x="19968" y="2742"/>
                    <a:pt x="20672" y="1676"/>
                    <a:pt x="21003" y="401"/>
                  </a:cubicBezTo>
                  <a:cubicBezTo>
                    <a:pt x="20147" y="1026"/>
                    <a:pt x="19198" y="1478"/>
                    <a:pt x="18187" y="1722"/>
                  </a:cubicBezTo>
                  <a:cubicBezTo>
                    <a:pt x="17379" y="665"/>
                    <a:pt x="16228" y="0"/>
                    <a:pt x="14953" y="0"/>
                  </a:cubicBezTo>
                  <a:cubicBezTo>
                    <a:pt x="12506" y="0"/>
                    <a:pt x="10524" y="2441"/>
                    <a:pt x="10524" y="5454"/>
                  </a:cubicBezTo>
                  <a:cubicBezTo>
                    <a:pt x="10524" y="5881"/>
                    <a:pt x="10561" y="6298"/>
                    <a:pt x="10637" y="6694"/>
                  </a:cubicBezTo>
                  <a:cubicBezTo>
                    <a:pt x="6954" y="6468"/>
                    <a:pt x="3689" y="4296"/>
                    <a:pt x="1504" y="998"/>
                  </a:cubicBezTo>
                  <a:cubicBezTo>
                    <a:pt x="1122" y="1806"/>
                    <a:pt x="903" y="2742"/>
                    <a:pt x="903" y="3739"/>
                  </a:cubicBezTo>
                  <a:cubicBezTo>
                    <a:pt x="903" y="5631"/>
                    <a:pt x="1686" y="7302"/>
                    <a:pt x="2875" y="8279"/>
                  </a:cubicBezTo>
                  <a:cubicBezTo>
                    <a:pt x="2149" y="8248"/>
                    <a:pt x="1466" y="8005"/>
                    <a:pt x="868" y="7599"/>
                  </a:cubicBezTo>
                  <a:cubicBezTo>
                    <a:pt x="868" y="7618"/>
                    <a:pt x="868" y="7641"/>
                    <a:pt x="868" y="7666"/>
                  </a:cubicBezTo>
                  <a:cubicBezTo>
                    <a:pt x="868" y="10307"/>
                    <a:pt x="2395" y="12512"/>
                    <a:pt x="4423" y="13011"/>
                  </a:cubicBezTo>
                  <a:cubicBezTo>
                    <a:pt x="4051" y="13134"/>
                    <a:pt x="3658" y="13201"/>
                    <a:pt x="3255" y="13201"/>
                  </a:cubicBezTo>
                  <a:cubicBezTo>
                    <a:pt x="2970" y="13201"/>
                    <a:pt x="2691" y="13168"/>
                    <a:pt x="2420" y="13106"/>
                  </a:cubicBezTo>
                  <a:cubicBezTo>
                    <a:pt x="2983" y="15270"/>
                    <a:pt x="4621" y="16846"/>
                    <a:pt x="6561" y="16890"/>
                  </a:cubicBezTo>
                  <a:cubicBezTo>
                    <a:pt x="5042" y="18353"/>
                    <a:pt x="3134" y="19225"/>
                    <a:pt x="1056" y="19225"/>
                  </a:cubicBezTo>
                  <a:cubicBezTo>
                    <a:pt x="700" y="19225"/>
                    <a:pt x="347" y="19197"/>
                    <a:pt x="0" y="19149"/>
                  </a:cubicBezTo>
                  <a:cubicBezTo>
                    <a:pt x="1963" y="20695"/>
                    <a:pt x="4290" y="21600"/>
                    <a:pt x="6791" y="21600"/>
                  </a:cubicBezTo>
                  <a:cubicBezTo>
                    <a:pt x="14943" y="21600"/>
                    <a:pt x="19401" y="13291"/>
                    <a:pt x="19401" y="6084"/>
                  </a:cubicBezTo>
                  <a:cubicBezTo>
                    <a:pt x="19401" y="5851"/>
                    <a:pt x="19396" y="5613"/>
                    <a:pt x="19388" y="5380"/>
                  </a:cubicBezTo>
                  <a:cubicBezTo>
                    <a:pt x="20253" y="4614"/>
                    <a:pt x="21005" y="3652"/>
                    <a:pt x="21600" y="2559"/>
                  </a:cubicBezTo>
                  <a:cubicBezTo>
                    <a:pt x="21600" y="2559"/>
                    <a:pt x="21600" y="2559"/>
                    <a:pt x="21600" y="2559"/>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719" name="Google Shape;719;p38"/>
            <p:cNvSpPr/>
            <p:nvPr/>
          </p:nvSpPr>
          <p:spPr>
            <a:xfrm>
              <a:off x="21588417" y="11885849"/>
              <a:ext cx="376030" cy="376012"/>
            </a:xfrm>
            <a:custGeom>
              <a:rect b="b" l="l" r="r" t="t"/>
              <a:pathLst>
                <a:path extrusionOk="0" h="21600" w="2160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720" name="Google Shape;720;p38"/>
            <p:cNvSpPr/>
            <p:nvPr/>
          </p:nvSpPr>
          <p:spPr>
            <a:xfrm>
              <a:off x="18162227" y="11874684"/>
              <a:ext cx="211946" cy="393613"/>
            </a:xfrm>
            <a:custGeom>
              <a:rect b="b" l="l" r="r" t="t"/>
              <a:pathLst>
                <a:path extrusionOk="0" h="453" w="249">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dk2"/>
            </a:solidFill>
            <a:ln>
              <a:noFill/>
            </a:ln>
          </p:spPr>
          <p:txBody>
            <a:bodyPr anchorCtr="0" anchor="ctr" bIns="17125" lIns="34275" spcFirstLastPara="1" rIns="34275" wrap="square" tIns="17125">
              <a:noAutofit/>
            </a:bodyPr>
            <a:lstStyle/>
            <a:p>
              <a:pPr indent="0" lvl="0" marL="0" marR="0" rtl="0" algn="l">
                <a:spcBef>
                  <a:spcPts val="0"/>
                </a:spcBef>
                <a:spcAft>
                  <a:spcPts val="0"/>
                </a:spcAft>
                <a:buNone/>
              </a:pPr>
              <a:r>
                <a:t/>
              </a:r>
              <a:endParaRPr sz="3600">
                <a:solidFill>
                  <a:schemeClr val="lt1"/>
                </a:solidFill>
                <a:latin typeface="Montserrat"/>
                <a:ea typeface="Montserrat"/>
                <a:cs typeface="Montserrat"/>
                <a:sym typeface="Montserrat"/>
              </a:endParaRPr>
            </a:p>
          </p:txBody>
        </p:sp>
      </p:grpSp>
      <p:sp>
        <p:nvSpPr>
          <p:cNvPr id="721" name="Google Shape;721;p38"/>
          <p:cNvSpPr/>
          <p:nvPr/>
        </p:nvSpPr>
        <p:spPr>
          <a:xfrm flipH="1">
            <a:off x="16076391" y="10898537"/>
            <a:ext cx="6754311"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a:t>
            </a:r>
            <a:endParaRPr/>
          </a:p>
        </p:txBody>
      </p:sp>
      <p:pic>
        <p:nvPicPr>
          <p:cNvPr descr="A person smiling for the camera&#10;&#10;Description automatically generated" id="722" name="Google Shape;722;p38"/>
          <p:cNvPicPr preferRelativeResize="0"/>
          <p:nvPr>
            <p:ph idx="2" type="pic"/>
          </p:nvPr>
        </p:nvPicPr>
        <p:blipFill rotWithShape="1">
          <a:blip r:embed="rId3">
            <a:alphaModFix/>
          </a:blip>
          <a:srcRect b="33642" l="18769" r="43056" t="6974"/>
          <a:stretch/>
        </p:blipFill>
        <p:spPr>
          <a:xfrm>
            <a:off x="804672" y="628591"/>
            <a:ext cx="4886896" cy="4886896"/>
          </a:xfrm>
          <a:prstGeom prst="rect">
            <a:avLst/>
          </a:prstGeom>
          <a:solidFill>
            <a:srgbClr val="F2F2F2"/>
          </a:solid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39"/>
          <p:cNvSpPr/>
          <p:nvPr/>
        </p:nvSpPr>
        <p:spPr>
          <a:xfrm>
            <a:off x="1" y="-22288"/>
            <a:ext cx="8588828" cy="13738288"/>
          </a:xfrm>
          <a:custGeom>
            <a:rect b="b" l="l" r="r" t="t"/>
            <a:pathLst>
              <a:path extrusionOk="0" h="3457575" w="5838825">
                <a:moveTo>
                  <a:pt x="7144" y="7144"/>
                </a:moveTo>
                <a:lnTo>
                  <a:pt x="5836444" y="7144"/>
                </a:lnTo>
                <a:lnTo>
                  <a:pt x="5836444" y="3459099"/>
                </a:lnTo>
                <a:lnTo>
                  <a:pt x="7144" y="3459099"/>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grpSp>
        <p:nvGrpSpPr>
          <p:cNvPr id="729" name="Google Shape;729;p39"/>
          <p:cNvGrpSpPr/>
          <p:nvPr/>
        </p:nvGrpSpPr>
        <p:grpSpPr>
          <a:xfrm>
            <a:off x="16440504" y="1458534"/>
            <a:ext cx="6698307" cy="3735818"/>
            <a:chOff x="6387026" y="10679167"/>
            <a:chExt cx="6698307" cy="3735818"/>
          </a:xfrm>
        </p:grpSpPr>
        <p:sp>
          <p:nvSpPr>
            <p:cNvPr id="730" name="Google Shape;730;p39"/>
            <p:cNvSpPr txBox="1"/>
            <p:nvPr/>
          </p:nvSpPr>
          <p:spPr>
            <a:xfrm flipH="1">
              <a:off x="6387039" y="10679167"/>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Bio</a:t>
              </a:r>
              <a:endParaRPr/>
            </a:p>
          </p:txBody>
        </p:sp>
        <p:sp>
          <p:nvSpPr>
            <p:cNvPr id="731" name="Google Shape;731;p39"/>
            <p:cNvSpPr/>
            <p:nvPr/>
          </p:nvSpPr>
          <p:spPr>
            <a:xfrm flipH="1">
              <a:off x="6387026" y="11737329"/>
              <a:ext cx="6698307" cy="267765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Most businesses already know that social media platforms play an important role in online marketing. </a:t>
              </a:r>
              <a:endParaRPr/>
            </a:p>
          </p:txBody>
        </p:sp>
      </p:grpSp>
      <p:grpSp>
        <p:nvGrpSpPr>
          <p:cNvPr id="732" name="Google Shape;732;p39"/>
          <p:cNvGrpSpPr/>
          <p:nvPr/>
        </p:nvGrpSpPr>
        <p:grpSpPr>
          <a:xfrm>
            <a:off x="9664821" y="2789438"/>
            <a:ext cx="4972160" cy="2008809"/>
            <a:chOff x="1087546" y="2365400"/>
            <a:chExt cx="2330255" cy="2008809"/>
          </a:xfrm>
        </p:grpSpPr>
        <p:sp>
          <p:nvSpPr>
            <p:cNvPr id="733" name="Google Shape;733;p39"/>
            <p:cNvSpPr txBox="1"/>
            <p:nvPr/>
          </p:nvSpPr>
          <p:spPr>
            <a:xfrm flipH="1">
              <a:off x="1087546" y="2885107"/>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Age: 35</a:t>
              </a:r>
              <a:endParaRPr/>
            </a:p>
          </p:txBody>
        </p:sp>
        <p:sp>
          <p:nvSpPr>
            <p:cNvPr id="734" name="Google Shape;734;p39"/>
            <p:cNvSpPr txBox="1"/>
            <p:nvPr/>
          </p:nvSpPr>
          <p:spPr>
            <a:xfrm flipH="1">
              <a:off x="1087546" y="339882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Education: Business</a:t>
              </a:r>
              <a:endParaRPr/>
            </a:p>
          </p:txBody>
        </p:sp>
        <p:sp>
          <p:nvSpPr>
            <p:cNvPr id="735" name="Google Shape;735;p39"/>
            <p:cNvSpPr txBox="1"/>
            <p:nvPr/>
          </p:nvSpPr>
          <p:spPr>
            <a:xfrm flipH="1">
              <a:off x="1087546" y="3912544"/>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Occupation: Business Marketing</a:t>
              </a:r>
              <a:endParaRPr/>
            </a:p>
          </p:txBody>
        </p:sp>
        <p:sp>
          <p:nvSpPr>
            <p:cNvPr id="736" name="Google Shape;736;p39"/>
            <p:cNvSpPr txBox="1"/>
            <p:nvPr/>
          </p:nvSpPr>
          <p:spPr>
            <a:xfrm flipH="1">
              <a:off x="1087546" y="2365400"/>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Name: Alex Sweeny</a:t>
              </a:r>
              <a:endParaRPr/>
            </a:p>
          </p:txBody>
        </p:sp>
      </p:grpSp>
      <p:sp>
        <p:nvSpPr>
          <p:cNvPr id="737" name="Google Shape;737;p39"/>
          <p:cNvSpPr txBox="1"/>
          <p:nvPr/>
        </p:nvSpPr>
        <p:spPr>
          <a:xfrm>
            <a:off x="9664820" y="1273869"/>
            <a:ext cx="5699681"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000">
                <a:solidFill>
                  <a:schemeClr val="dk2"/>
                </a:solidFill>
                <a:latin typeface="Roboto"/>
                <a:ea typeface="Roboto"/>
                <a:cs typeface="Roboto"/>
                <a:sym typeface="Roboto"/>
              </a:rPr>
              <a:t>Buyer Persona</a:t>
            </a:r>
            <a:endParaRPr/>
          </a:p>
        </p:txBody>
      </p:sp>
      <p:sp>
        <p:nvSpPr>
          <p:cNvPr id="738" name="Google Shape;738;p39"/>
          <p:cNvSpPr txBox="1"/>
          <p:nvPr/>
        </p:nvSpPr>
        <p:spPr>
          <a:xfrm flipH="1">
            <a:off x="9664828" y="6248734"/>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Frustrations</a:t>
            </a:r>
            <a:endParaRPr/>
          </a:p>
        </p:txBody>
      </p:sp>
      <p:sp>
        <p:nvSpPr>
          <p:cNvPr id="739" name="Google Shape;739;p39"/>
          <p:cNvSpPr/>
          <p:nvPr/>
        </p:nvSpPr>
        <p:spPr>
          <a:xfrm flipH="1">
            <a:off x="9664820" y="6934939"/>
            <a:ext cx="6124003" cy="193899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a:t>
            </a:r>
            <a:endParaRPr/>
          </a:p>
        </p:txBody>
      </p:sp>
      <p:sp>
        <p:nvSpPr>
          <p:cNvPr id="740" name="Google Shape;740;p39"/>
          <p:cNvSpPr txBox="1"/>
          <p:nvPr/>
        </p:nvSpPr>
        <p:spPr>
          <a:xfrm flipH="1">
            <a:off x="9664828" y="10151932"/>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Goals</a:t>
            </a:r>
            <a:endParaRPr/>
          </a:p>
        </p:txBody>
      </p:sp>
      <p:sp>
        <p:nvSpPr>
          <p:cNvPr id="741" name="Google Shape;741;p39"/>
          <p:cNvSpPr/>
          <p:nvPr/>
        </p:nvSpPr>
        <p:spPr>
          <a:xfrm flipH="1">
            <a:off x="9664820" y="10838137"/>
            <a:ext cx="6124003" cy="193899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a:t>
            </a:r>
            <a:endParaRPr/>
          </a:p>
        </p:txBody>
      </p:sp>
      <p:sp>
        <p:nvSpPr>
          <p:cNvPr id="742" name="Google Shape;742;p39"/>
          <p:cNvSpPr txBox="1"/>
          <p:nvPr/>
        </p:nvSpPr>
        <p:spPr>
          <a:xfrm flipH="1">
            <a:off x="16440503" y="6248734"/>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Motivations</a:t>
            </a:r>
            <a:endParaRPr/>
          </a:p>
        </p:txBody>
      </p:sp>
      <p:grpSp>
        <p:nvGrpSpPr>
          <p:cNvPr id="743" name="Google Shape;743;p39"/>
          <p:cNvGrpSpPr/>
          <p:nvPr/>
        </p:nvGrpSpPr>
        <p:grpSpPr>
          <a:xfrm>
            <a:off x="16481609" y="7117703"/>
            <a:ext cx="6657201" cy="5507434"/>
            <a:chOff x="16481609" y="7117703"/>
            <a:chExt cx="6657201" cy="4768799"/>
          </a:xfrm>
        </p:grpSpPr>
        <p:sp>
          <p:nvSpPr>
            <p:cNvPr id="744" name="Google Shape;744;p39"/>
            <p:cNvSpPr txBox="1"/>
            <p:nvPr/>
          </p:nvSpPr>
          <p:spPr>
            <a:xfrm flipH="1">
              <a:off x="16481609" y="873908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745" name="Google Shape;745;p39"/>
            <p:cNvSpPr txBox="1"/>
            <p:nvPr/>
          </p:nvSpPr>
          <p:spPr>
            <a:xfrm flipH="1">
              <a:off x="16481609" y="792900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746" name="Google Shape;746;p39"/>
            <p:cNvSpPr txBox="1"/>
            <p:nvPr/>
          </p:nvSpPr>
          <p:spPr>
            <a:xfrm flipH="1">
              <a:off x="16481609" y="711770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747" name="Google Shape;747;p39"/>
            <p:cNvSpPr/>
            <p:nvPr/>
          </p:nvSpPr>
          <p:spPr>
            <a:xfrm>
              <a:off x="16550223" y="9221656"/>
              <a:ext cx="658858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48" name="Google Shape;748;p39"/>
            <p:cNvSpPr/>
            <p:nvPr/>
          </p:nvSpPr>
          <p:spPr>
            <a:xfrm>
              <a:off x="16550228" y="9221656"/>
              <a:ext cx="1763176" cy="234694"/>
            </a:xfrm>
            <a:prstGeom prst="rect">
              <a:avLst/>
            </a:prstGeom>
            <a:solidFill>
              <a:srgbClr val="F9A90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49" name="Google Shape;749;p39"/>
            <p:cNvSpPr/>
            <p:nvPr/>
          </p:nvSpPr>
          <p:spPr>
            <a:xfrm>
              <a:off x="16550223" y="8413045"/>
              <a:ext cx="658858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50" name="Google Shape;750;p39"/>
            <p:cNvSpPr/>
            <p:nvPr/>
          </p:nvSpPr>
          <p:spPr>
            <a:xfrm>
              <a:off x="16550227" y="8413045"/>
              <a:ext cx="5093290"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51" name="Google Shape;751;p39"/>
            <p:cNvSpPr/>
            <p:nvPr/>
          </p:nvSpPr>
          <p:spPr>
            <a:xfrm>
              <a:off x="16550223" y="7604433"/>
              <a:ext cx="658858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52" name="Google Shape;752;p39"/>
            <p:cNvSpPr/>
            <p:nvPr/>
          </p:nvSpPr>
          <p:spPr>
            <a:xfrm>
              <a:off x="16550228" y="7604433"/>
              <a:ext cx="3510506"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53" name="Google Shape;753;p39"/>
            <p:cNvSpPr txBox="1"/>
            <p:nvPr/>
          </p:nvSpPr>
          <p:spPr>
            <a:xfrm flipH="1">
              <a:off x="16481609" y="11169234"/>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754" name="Google Shape;754;p39"/>
            <p:cNvSpPr txBox="1"/>
            <p:nvPr/>
          </p:nvSpPr>
          <p:spPr>
            <a:xfrm flipH="1">
              <a:off x="16481609" y="10359155"/>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755" name="Google Shape;755;p39"/>
            <p:cNvSpPr txBox="1"/>
            <p:nvPr/>
          </p:nvSpPr>
          <p:spPr>
            <a:xfrm flipH="1">
              <a:off x="16481609" y="9547855"/>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756" name="Google Shape;756;p39"/>
            <p:cNvSpPr/>
            <p:nvPr/>
          </p:nvSpPr>
          <p:spPr>
            <a:xfrm>
              <a:off x="16550223" y="11651808"/>
              <a:ext cx="658858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57" name="Google Shape;757;p39"/>
            <p:cNvSpPr/>
            <p:nvPr/>
          </p:nvSpPr>
          <p:spPr>
            <a:xfrm>
              <a:off x="16550228" y="11651808"/>
              <a:ext cx="1763176" cy="234694"/>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58" name="Google Shape;758;p39"/>
            <p:cNvSpPr/>
            <p:nvPr/>
          </p:nvSpPr>
          <p:spPr>
            <a:xfrm>
              <a:off x="16550223" y="10843197"/>
              <a:ext cx="658858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59" name="Google Shape;759;p39"/>
            <p:cNvSpPr/>
            <p:nvPr/>
          </p:nvSpPr>
          <p:spPr>
            <a:xfrm>
              <a:off x="16550227" y="10843197"/>
              <a:ext cx="5093290" cy="234694"/>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60" name="Google Shape;760;p39"/>
            <p:cNvSpPr/>
            <p:nvPr/>
          </p:nvSpPr>
          <p:spPr>
            <a:xfrm>
              <a:off x="16550223" y="10034585"/>
              <a:ext cx="658858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61" name="Google Shape;761;p39"/>
            <p:cNvSpPr/>
            <p:nvPr/>
          </p:nvSpPr>
          <p:spPr>
            <a:xfrm>
              <a:off x="16550228" y="10034585"/>
              <a:ext cx="3510506" cy="23469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grpSp>
        <p:nvGrpSpPr>
          <p:cNvPr id="762" name="Google Shape;762;p39"/>
          <p:cNvGrpSpPr/>
          <p:nvPr/>
        </p:nvGrpSpPr>
        <p:grpSpPr>
          <a:xfrm>
            <a:off x="731520" y="10798263"/>
            <a:ext cx="6754311" cy="1938953"/>
            <a:chOff x="16076391" y="10898537"/>
            <a:chExt cx="6754311" cy="1938953"/>
          </a:xfrm>
        </p:grpSpPr>
        <p:grpSp>
          <p:nvGrpSpPr>
            <p:cNvPr id="763" name="Google Shape;763;p39"/>
            <p:cNvGrpSpPr/>
            <p:nvPr/>
          </p:nvGrpSpPr>
          <p:grpSpPr>
            <a:xfrm>
              <a:off x="16132405" y="12055713"/>
              <a:ext cx="3522543" cy="781777"/>
              <a:chOff x="17767855" y="11608215"/>
              <a:chExt cx="4508922" cy="1000689"/>
            </a:xfrm>
          </p:grpSpPr>
          <p:sp>
            <p:nvSpPr>
              <p:cNvPr id="764" name="Google Shape;764;p39"/>
              <p:cNvSpPr/>
              <p:nvPr/>
            </p:nvSpPr>
            <p:spPr>
              <a:xfrm>
                <a:off x="21276088"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65" name="Google Shape;765;p39"/>
              <p:cNvSpPr/>
              <p:nvPr/>
            </p:nvSpPr>
            <p:spPr>
              <a:xfrm>
                <a:off x="19521970"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66" name="Google Shape;766;p39"/>
              <p:cNvSpPr/>
              <p:nvPr/>
            </p:nvSpPr>
            <p:spPr>
              <a:xfrm>
                <a:off x="17767855"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67" name="Google Shape;767;p39"/>
              <p:cNvSpPr/>
              <p:nvPr/>
            </p:nvSpPr>
            <p:spPr>
              <a:xfrm>
                <a:off x="19862266" y="11919748"/>
                <a:ext cx="405483" cy="329485"/>
              </a:xfrm>
              <a:custGeom>
                <a:rect b="b" l="l" r="r" t="t"/>
                <a:pathLst>
                  <a:path extrusionOk="0" h="21600" w="21600">
                    <a:moveTo>
                      <a:pt x="21600" y="2559"/>
                    </a:moveTo>
                    <a:cubicBezTo>
                      <a:pt x="20805" y="2994"/>
                      <a:pt x="19949" y="3285"/>
                      <a:pt x="19055" y="3417"/>
                    </a:cubicBezTo>
                    <a:cubicBezTo>
                      <a:pt x="19968" y="2742"/>
                      <a:pt x="20672" y="1676"/>
                      <a:pt x="21003" y="401"/>
                    </a:cubicBezTo>
                    <a:cubicBezTo>
                      <a:pt x="20147" y="1026"/>
                      <a:pt x="19198" y="1478"/>
                      <a:pt x="18187" y="1722"/>
                    </a:cubicBezTo>
                    <a:cubicBezTo>
                      <a:pt x="17379" y="665"/>
                      <a:pt x="16228" y="0"/>
                      <a:pt x="14953" y="0"/>
                    </a:cubicBezTo>
                    <a:cubicBezTo>
                      <a:pt x="12506" y="0"/>
                      <a:pt x="10524" y="2441"/>
                      <a:pt x="10524" y="5454"/>
                    </a:cubicBezTo>
                    <a:cubicBezTo>
                      <a:pt x="10524" y="5881"/>
                      <a:pt x="10561" y="6298"/>
                      <a:pt x="10637" y="6694"/>
                    </a:cubicBezTo>
                    <a:cubicBezTo>
                      <a:pt x="6954" y="6468"/>
                      <a:pt x="3689" y="4296"/>
                      <a:pt x="1504" y="998"/>
                    </a:cubicBezTo>
                    <a:cubicBezTo>
                      <a:pt x="1122" y="1806"/>
                      <a:pt x="903" y="2742"/>
                      <a:pt x="903" y="3739"/>
                    </a:cubicBezTo>
                    <a:cubicBezTo>
                      <a:pt x="903" y="5631"/>
                      <a:pt x="1686" y="7302"/>
                      <a:pt x="2875" y="8279"/>
                    </a:cubicBezTo>
                    <a:cubicBezTo>
                      <a:pt x="2149" y="8248"/>
                      <a:pt x="1466" y="8005"/>
                      <a:pt x="868" y="7599"/>
                    </a:cubicBezTo>
                    <a:cubicBezTo>
                      <a:pt x="868" y="7618"/>
                      <a:pt x="868" y="7641"/>
                      <a:pt x="868" y="7666"/>
                    </a:cubicBezTo>
                    <a:cubicBezTo>
                      <a:pt x="868" y="10307"/>
                      <a:pt x="2395" y="12512"/>
                      <a:pt x="4423" y="13011"/>
                    </a:cubicBezTo>
                    <a:cubicBezTo>
                      <a:pt x="4051" y="13134"/>
                      <a:pt x="3658" y="13201"/>
                      <a:pt x="3255" y="13201"/>
                    </a:cubicBezTo>
                    <a:cubicBezTo>
                      <a:pt x="2970" y="13201"/>
                      <a:pt x="2691" y="13168"/>
                      <a:pt x="2420" y="13106"/>
                    </a:cubicBezTo>
                    <a:cubicBezTo>
                      <a:pt x="2983" y="15270"/>
                      <a:pt x="4621" y="16846"/>
                      <a:pt x="6561" y="16890"/>
                    </a:cubicBezTo>
                    <a:cubicBezTo>
                      <a:pt x="5042" y="18353"/>
                      <a:pt x="3134" y="19225"/>
                      <a:pt x="1056" y="19225"/>
                    </a:cubicBezTo>
                    <a:cubicBezTo>
                      <a:pt x="700" y="19225"/>
                      <a:pt x="347" y="19197"/>
                      <a:pt x="0" y="19149"/>
                    </a:cubicBezTo>
                    <a:cubicBezTo>
                      <a:pt x="1963" y="20695"/>
                      <a:pt x="4290" y="21600"/>
                      <a:pt x="6791" y="21600"/>
                    </a:cubicBezTo>
                    <a:cubicBezTo>
                      <a:pt x="14943" y="21600"/>
                      <a:pt x="19401" y="13291"/>
                      <a:pt x="19401" y="6084"/>
                    </a:cubicBezTo>
                    <a:cubicBezTo>
                      <a:pt x="19401" y="5851"/>
                      <a:pt x="19396" y="5613"/>
                      <a:pt x="19388" y="5380"/>
                    </a:cubicBezTo>
                    <a:cubicBezTo>
                      <a:pt x="20253" y="4614"/>
                      <a:pt x="21005" y="3652"/>
                      <a:pt x="21600" y="2559"/>
                    </a:cubicBezTo>
                    <a:cubicBezTo>
                      <a:pt x="21600" y="2559"/>
                      <a:pt x="21600" y="2559"/>
                      <a:pt x="21600" y="2559"/>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768" name="Google Shape;768;p39"/>
              <p:cNvSpPr/>
              <p:nvPr/>
            </p:nvSpPr>
            <p:spPr>
              <a:xfrm>
                <a:off x="21588417" y="11885849"/>
                <a:ext cx="376030" cy="376012"/>
              </a:xfrm>
              <a:custGeom>
                <a:rect b="b" l="l" r="r" t="t"/>
                <a:pathLst>
                  <a:path extrusionOk="0" h="21600" w="2160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769" name="Google Shape;769;p39"/>
              <p:cNvSpPr/>
              <p:nvPr/>
            </p:nvSpPr>
            <p:spPr>
              <a:xfrm>
                <a:off x="18162227" y="11874684"/>
                <a:ext cx="211946" cy="393613"/>
              </a:xfrm>
              <a:custGeom>
                <a:rect b="b" l="l" r="r" t="t"/>
                <a:pathLst>
                  <a:path extrusionOk="0" h="453" w="249">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dk2"/>
              </a:solidFill>
              <a:ln>
                <a:noFill/>
              </a:ln>
            </p:spPr>
            <p:txBody>
              <a:bodyPr anchorCtr="0" anchor="ctr" bIns="17125" lIns="34275" spcFirstLastPara="1" rIns="34275" wrap="square" tIns="17125">
                <a:noAutofit/>
              </a:bodyPr>
              <a:lstStyle/>
              <a:p>
                <a:pPr indent="0" lvl="0" marL="0" marR="0" rtl="0" algn="l">
                  <a:spcBef>
                    <a:spcPts val="0"/>
                  </a:spcBef>
                  <a:spcAft>
                    <a:spcPts val="0"/>
                  </a:spcAft>
                  <a:buNone/>
                </a:pPr>
                <a:r>
                  <a:t/>
                </a:r>
                <a:endParaRPr sz="3600">
                  <a:solidFill>
                    <a:schemeClr val="lt1"/>
                  </a:solidFill>
                  <a:latin typeface="Montserrat"/>
                  <a:ea typeface="Montserrat"/>
                  <a:cs typeface="Montserrat"/>
                  <a:sym typeface="Montserrat"/>
                </a:endParaRPr>
              </a:p>
            </p:txBody>
          </p:sp>
        </p:grpSp>
        <p:sp>
          <p:nvSpPr>
            <p:cNvPr id="770" name="Google Shape;770;p39"/>
            <p:cNvSpPr/>
            <p:nvPr/>
          </p:nvSpPr>
          <p:spPr>
            <a:xfrm flipH="1">
              <a:off x="16076391" y="10898537"/>
              <a:ext cx="6754311"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Most businesses already know that social media platforms play an important role.</a:t>
              </a:r>
              <a:endParaRPr/>
            </a:p>
          </p:txBody>
        </p:sp>
      </p:grpSp>
      <p:pic>
        <p:nvPicPr>
          <p:cNvPr descr="A person in a black shirt&#10;&#10;Description automatically generated" id="771" name="Google Shape;771;p39"/>
          <p:cNvPicPr preferRelativeResize="0"/>
          <p:nvPr>
            <p:ph idx="2" type="pic"/>
          </p:nvPr>
        </p:nvPicPr>
        <p:blipFill rotWithShape="1">
          <a:blip r:embed="rId3">
            <a:alphaModFix/>
          </a:blip>
          <a:srcRect b="45693" l="30692" r="10691" t="5692"/>
          <a:stretch/>
        </p:blipFill>
        <p:spPr>
          <a:xfrm>
            <a:off x="822960" y="816898"/>
            <a:ext cx="6967728" cy="9335033"/>
          </a:xfrm>
          <a:prstGeom prst="rect">
            <a:avLst/>
          </a:prstGeom>
          <a:solidFill>
            <a:srgbClr val="F2F2F2"/>
          </a:solid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40"/>
          <p:cNvSpPr/>
          <p:nvPr/>
        </p:nvSpPr>
        <p:spPr>
          <a:xfrm>
            <a:off x="709001" y="1009009"/>
            <a:ext cx="6936058" cy="1185810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78" name="Google Shape;778;p40"/>
          <p:cNvSpPr txBox="1"/>
          <p:nvPr/>
        </p:nvSpPr>
        <p:spPr>
          <a:xfrm>
            <a:off x="1327190" y="1418462"/>
            <a:ext cx="5699681"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6000">
                <a:solidFill>
                  <a:schemeClr val="dk2"/>
                </a:solidFill>
                <a:latin typeface="Roboto"/>
                <a:ea typeface="Roboto"/>
                <a:cs typeface="Roboto"/>
                <a:sym typeface="Roboto"/>
              </a:rPr>
              <a:t>Buyer Persona</a:t>
            </a:r>
            <a:endParaRPr/>
          </a:p>
        </p:txBody>
      </p:sp>
      <p:sp>
        <p:nvSpPr>
          <p:cNvPr id="779" name="Google Shape;779;p40"/>
          <p:cNvSpPr/>
          <p:nvPr/>
        </p:nvSpPr>
        <p:spPr>
          <a:xfrm>
            <a:off x="8253997" y="5080238"/>
            <a:ext cx="6936058" cy="3687522"/>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80" name="Google Shape;780;p40"/>
          <p:cNvSpPr/>
          <p:nvPr/>
        </p:nvSpPr>
        <p:spPr>
          <a:xfrm>
            <a:off x="8253997" y="1009009"/>
            <a:ext cx="6936058" cy="3687522"/>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nvGrpSpPr>
          <p:cNvPr id="781" name="Google Shape;781;p40"/>
          <p:cNvGrpSpPr/>
          <p:nvPr/>
        </p:nvGrpSpPr>
        <p:grpSpPr>
          <a:xfrm>
            <a:off x="8862936" y="1508915"/>
            <a:ext cx="6124003" cy="2625197"/>
            <a:chOff x="9664820" y="6248734"/>
            <a:chExt cx="6124003" cy="2625197"/>
          </a:xfrm>
        </p:grpSpPr>
        <p:sp>
          <p:nvSpPr>
            <p:cNvPr id="782" name="Google Shape;782;p40"/>
            <p:cNvSpPr txBox="1"/>
            <p:nvPr/>
          </p:nvSpPr>
          <p:spPr>
            <a:xfrm flipH="1">
              <a:off x="9664828" y="6248734"/>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Frustrations</a:t>
              </a:r>
              <a:endParaRPr/>
            </a:p>
          </p:txBody>
        </p:sp>
        <p:sp>
          <p:nvSpPr>
            <p:cNvPr id="783" name="Google Shape;783;p40"/>
            <p:cNvSpPr/>
            <p:nvPr/>
          </p:nvSpPr>
          <p:spPr>
            <a:xfrm flipH="1">
              <a:off x="9664820" y="6934939"/>
              <a:ext cx="6124003" cy="193899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a:t>
              </a:r>
              <a:endParaRPr/>
            </a:p>
          </p:txBody>
        </p:sp>
      </p:grpSp>
      <p:grpSp>
        <p:nvGrpSpPr>
          <p:cNvPr id="784" name="Google Shape;784;p40"/>
          <p:cNvGrpSpPr/>
          <p:nvPr/>
        </p:nvGrpSpPr>
        <p:grpSpPr>
          <a:xfrm>
            <a:off x="8862936" y="5641815"/>
            <a:ext cx="6124003" cy="2625197"/>
            <a:chOff x="9664820" y="10151932"/>
            <a:chExt cx="6124003" cy="2625197"/>
          </a:xfrm>
        </p:grpSpPr>
        <p:sp>
          <p:nvSpPr>
            <p:cNvPr id="785" name="Google Shape;785;p40"/>
            <p:cNvSpPr txBox="1"/>
            <p:nvPr/>
          </p:nvSpPr>
          <p:spPr>
            <a:xfrm flipH="1">
              <a:off x="9664828" y="10151932"/>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Goals</a:t>
              </a:r>
              <a:endParaRPr/>
            </a:p>
          </p:txBody>
        </p:sp>
        <p:sp>
          <p:nvSpPr>
            <p:cNvPr id="786" name="Google Shape;786;p40"/>
            <p:cNvSpPr/>
            <p:nvPr/>
          </p:nvSpPr>
          <p:spPr>
            <a:xfrm flipH="1">
              <a:off x="9664820" y="10838137"/>
              <a:ext cx="6124003" cy="193899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a:t>
              </a:r>
              <a:endParaRPr/>
            </a:p>
          </p:txBody>
        </p:sp>
      </p:grpSp>
      <p:sp>
        <p:nvSpPr>
          <p:cNvPr id="787" name="Google Shape;787;p40"/>
          <p:cNvSpPr/>
          <p:nvPr/>
        </p:nvSpPr>
        <p:spPr>
          <a:xfrm>
            <a:off x="8253997" y="9179591"/>
            <a:ext cx="6936058" cy="3687522"/>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nvGrpSpPr>
          <p:cNvPr id="788" name="Google Shape;788;p40"/>
          <p:cNvGrpSpPr/>
          <p:nvPr/>
        </p:nvGrpSpPr>
        <p:grpSpPr>
          <a:xfrm>
            <a:off x="8862936" y="9741168"/>
            <a:ext cx="6124003" cy="2625197"/>
            <a:chOff x="9664820" y="10151932"/>
            <a:chExt cx="6124003" cy="2625197"/>
          </a:xfrm>
        </p:grpSpPr>
        <p:sp>
          <p:nvSpPr>
            <p:cNvPr id="789" name="Google Shape;789;p40"/>
            <p:cNvSpPr txBox="1"/>
            <p:nvPr/>
          </p:nvSpPr>
          <p:spPr>
            <a:xfrm flipH="1">
              <a:off x="9664828" y="10151932"/>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Personality</a:t>
              </a:r>
              <a:endParaRPr/>
            </a:p>
          </p:txBody>
        </p:sp>
        <p:sp>
          <p:nvSpPr>
            <p:cNvPr id="790" name="Google Shape;790;p40"/>
            <p:cNvSpPr/>
            <p:nvPr/>
          </p:nvSpPr>
          <p:spPr>
            <a:xfrm flipH="1">
              <a:off x="9664820" y="10838137"/>
              <a:ext cx="6124003" cy="193899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a:t>
              </a:r>
              <a:endParaRPr/>
            </a:p>
          </p:txBody>
        </p:sp>
      </p:grpSp>
      <p:sp>
        <p:nvSpPr>
          <p:cNvPr id="791" name="Google Shape;791;p40"/>
          <p:cNvSpPr/>
          <p:nvPr/>
        </p:nvSpPr>
        <p:spPr>
          <a:xfrm>
            <a:off x="15798994" y="986235"/>
            <a:ext cx="7869655" cy="7781525"/>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92" name="Google Shape;792;p40"/>
          <p:cNvSpPr txBox="1"/>
          <p:nvPr/>
        </p:nvSpPr>
        <p:spPr>
          <a:xfrm flipH="1">
            <a:off x="16384666" y="1508915"/>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Motivations</a:t>
            </a:r>
            <a:endParaRPr/>
          </a:p>
        </p:txBody>
      </p:sp>
      <p:grpSp>
        <p:nvGrpSpPr>
          <p:cNvPr id="793" name="Google Shape;793;p40"/>
          <p:cNvGrpSpPr/>
          <p:nvPr/>
        </p:nvGrpSpPr>
        <p:grpSpPr>
          <a:xfrm>
            <a:off x="16425771" y="2639253"/>
            <a:ext cx="6657201" cy="5507434"/>
            <a:chOff x="16481609" y="7117703"/>
            <a:chExt cx="6657201" cy="4768799"/>
          </a:xfrm>
        </p:grpSpPr>
        <p:sp>
          <p:nvSpPr>
            <p:cNvPr id="794" name="Google Shape;794;p40"/>
            <p:cNvSpPr txBox="1"/>
            <p:nvPr/>
          </p:nvSpPr>
          <p:spPr>
            <a:xfrm flipH="1">
              <a:off x="16481609" y="873908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795" name="Google Shape;795;p40"/>
            <p:cNvSpPr txBox="1"/>
            <p:nvPr/>
          </p:nvSpPr>
          <p:spPr>
            <a:xfrm flipH="1">
              <a:off x="16481609" y="792900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796" name="Google Shape;796;p40"/>
            <p:cNvSpPr txBox="1"/>
            <p:nvPr/>
          </p:nvSpPr>
          <p:spPr>
            <a:xfrm flipH="1">
              <a:off x="16481609" y="711770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797" name="Google Shape;797;p40"/>
            <p:cNvSpPr/>
            <p:nvPr/>
          </p:nvSpPr>
          <p:spPr>
            <a:xfrm>
              <a:off x="16550223" y="9221656"/>
              <a:ext cx="6588587" cy="23469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98" name="Google Shape;798;p40"/>
            <p:cNvSpPr/>
            <p:nvPr/>
          </p:nvSpPr>
          <p:spPr>
            <a:xfrm>
              <a:off x="16550228" y="9221656"/>
              <a:ext cx="1763176" cy="234694"/>
            </a:xfrm>
            <a:prstGeom prst="rect">
              <a:avLst/>
            </a:prstGeom>
            <a:solidFill>
              <a:srgbClr val="F9A90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99" name="Google Shape;799;p40"/>
            <p:cNvSpPr/>
            <p:nvPr/>
          </p:nvSpPr>
          <p:spPr>
            <a:xfrm>
              <a:off x="16550223" y="8413045"/>
              <a:ext cx="6588587" cy="23469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800" name="Google Shape;800;p40"/>
            <p:cNvSpPr/>
            <p:nvPr/>
          </p:nvSpPr>
          <p:spPr>
            <a:xfrm>
              <a:off x="16550227" y="8413045"/>
              <a:ext cx="5093290"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801" name="Google Shape;801;p40"/>
            <p:cNvSpPr/>
            <p:nvPr/>
          </p:nvSpPr>
          <p:spPr>
            <a:xfrm>
              <a:off x="16550223" y="7604433"/>
              <a:ext cx="6588587" cy="23469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802" name="Google Shape;802;p40"/>
            <p:cNvSpPr/>
            <p:nvPr/>
          </p:nvSpPr>
          <p:spPr>
            <a:xfrm>
              <a:off x="16550228" y="7604433"/>
              <a:ext cx="3510506"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803" name="Google Shape;803;p40"/>
            <p:cNvSpPr txBox="1"/>
            <p:nvPr/>
          </p:nvSpPr>
          <p:spPr>
            <a:xfrm flipH="1">
              <a:off x="16481609" y="11169234"/>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804" name="Google Shape;804;p40"/>
            <p:cNvSpPr txBox="1"/>
            <p:nvPr/>
          </p:nvSpPr>
          <p:spPr>
            <a:xfrm flipH="1">
              <a:off x="16481609" y="10359155"/>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805" name="Google Shape;805;p40"/>
            <p:cNvSpPr txBox="1"/>
            <p:nvPr/>
          </p:nvSpPr>
          <p:spPr>
            <a:xfrm flipH="1">
              <a:off x="16481609" y="9547855"/>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806" name="Google Shape;806;p40"/>
            <p:cNvSpPr/>
            <p:nvPr/>
          </p:nvSpPr>
          <p:spPr>
            <a:xfrm>
              <a:off x="16550223" y="11651808"/>
              <a:ext cx="6588587" cy="23469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807" name="Google Shape;807;p40"/>
            <p:cNvSpPr/>
            <p:nvPr/>
          </p:nvSpPr>
          <p:spPr>
            <a:xfrm>
              <a:off x="16550228" y="11651808"/>
              <a:ext cx="1763176" cy="234694"/>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808" name="Google Shape;808;p40"/>
            <p:cNvSpPr/>
            <p:nvPr/>
          </p:nvSpPr>
          <p:spPr>
            <a:xfrm>
              <a:off x="16550223" y="10843197"/>
              <a:ext cx="6588587" cy="23469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809" name="Google Shape;809;p40"/>
            <p:cNvSpPr/>
            <p:nvPr/>
          </p:nvSpPr>
          <p:spPr>
            <a:xfrm>
              <a:off x="16550227" y="10843197"/>
              <a:ext cx="5093290" cy="234694"/>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810" name="Google Shape;810;p40"/>
            <p:cNvSpPr/>
            <p:nvPr/>
          </p:nvSpPr>
          <p:spPr>
            <a:xfrm>
              <a:off x="16550223" y="10034585"/>
              <a:ext cx="6588587" cy="23469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811" name="Google Shape;811;p40"/>
            <p:cNvSpPr/>
            <p:nvPr/>
          </p:nvSpPr>
          <p:spPr>
            <a:xfrm>
              <a:off x="16550228" y="10034585"/>
              <a:ext cx="3510506" cy="23469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sp>
        <p:nvSpPr>
          <p:cNvPr id="812" name="Google Shape;812;p40"/>
          <p:cNvSpPr/>
          <p:nvPr/>
        </p:nvSpPr>
        <p:spPr>
          <a:xfrm>
            <a:off x="15798994" y="9179591"/>
            <a:ext cx="7869654" cy="3687522"/>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nvGrpSpPr>
          <p:cNvPr id="813" name="Google Shape;813;p40"/>
          <p:cNvGrpSpPr/>
          <p:nvPr/>
        </p:nvGrpSpPr>
        <p:grpSpPr>
          <a:xfrm>
            <a:off x="16407930" y="9741168"/>
            <a:ext cx="6675041" cy="2625197"/>
            <a:chOff x="9664818" y="10151932"/>
            <a:chExt cx="6675041" cy="2625197"/>
          </a:xfrm>
        </p:grpSpPr>
        <p:sp>
          <p:nvSpPr>
            <p:cNvPr id="814" name="Google Shape;814;p40"/>
            <p:cNvSpPr txBox="1"/>
            <p:nvPr/>
          </p:nvSpPr>
          <p:spPr>
            <a:xfrm flipH="1">
              <a:off x="9664828" y="10151932"/>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Needs</a:t>
              </a:r>
              <a:endParaRPr/>
            </a:p>
          </p:txBody>
        </p:sp>
        <p:sp>
          <p:nvSpPr>
            <p:cNvPr id="815" name="Google Shape;815;p40"/>
            <p:cNvSpPr/>
            <p:nvPr/>
          </p:nvSpPr>
          <p:spPr>
            <a:xfrm flipH="1">
              <a:off x="9664818" y="10838137"/>
              <a:ext cx="6675041" cy="193899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a:t>
              </a:r>
              <a:endParaRPr/>
            </a:p>
          </p:txBody>
        </p:sp>
      </p:grpSp>
      <p:grpSp>
        <p:nvGrpSpPr>
          <p:cNvPr id="816" name="Google Shape;816;p40"/>
          <p:cNvGrpSpPr/>
          <p:nvPr/>
        </p:nvGrpSpPr>
        <p:grpSpPr>
          <a:xfrm>
            <a:off x="1351377" y="8673046"/>
            <a:ext cx="5651306" cy="3693319"/>
            <a:chOff x="1351377" y="8673046"/>
            <a:chExt cx="5651306" cy="3693319"/>
          </a:xfrm>
        </p:grpSpPr>
        <p:sp>
          <p:nvSpPr>
            <p:cNvPr id="817" name="Google Shape;817;p40"/>
            <p:cNvSpPr/>
            <p:nvPr/>
          </p:nvSpPr>
          <p:spPr>
            <a:xfrm flipH="1">
              <a:off x="1351377" y="9319377"/>
              <a:ext cx="5651306" cy="30469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Most businesses already know that social media platforms play an important role in online marketing. </a:t>
              </a:r>
              <a:endParaRPr/>
            </a:p>
          </p:txBody>
        </p:sp>
        <p:sp>
          <p:nvSpPr>
            <p:cNvPr id="818" name="Google Shape;818;p40"/>
            <p:cNvSpPr txBox="1"/>
            <p:nvPr/>
          </p:nvSpPr>
          <p:spPr>
            <a:xfrm flipH="1">
              <a:off x="2402865" y="8673046"/>
              <a:ext cx="3548331"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chemeClr val="dk2"/>
                  </a:solidFill>
                  <a:latin typeface="Roboto Medium"/>
                  <a:ea typeface="Roboto Medium"/>
                  <a:cs typeface="Roboto Medium"/>
                  <a:sym typeface="Roboto Medium"/>
                </a:rPr>
                <a:t>Natalie Adams</a:t>
              </a:r>
              <a:endParaRPr/>
            </a:p>
          </p:txBody>
        </p:sp>
      </p:grpSp>
      <p:pic>
        <p:nvPicPr>
          <p:cNvPr descr="A person wearing glasses&#10;&#10;Description automatically generated" id="819" name="Google Shape;819;p40"/>
          <p:cNvPicPr preferRelativeResize="0"/>
          <p:nvPr>
            <p:ph idx="2" type="pic"/>
          </p:nvPr>
        </p:nvPicPr>
        <p:blipFill rotWithShape="1">
          <a:blip r:embed="rId3">
            <a:alphaModFix/>
          </a:blip>
          <a:srcRect b="16893" l="6994" r="13661" t="28388"/>
          <a:stretch/>
        </p:blipFill>
        <p:spPr>
          <a:xfrm>
            <a:off x="2000457" y="2655874"/>
            <a:ext cx="4353146" cy="4353134"/>
          </a:xfrm>
          <a:prstGeom prst="ellipse">
            <a:avLst/>
          </a:prstGeom>
          <a:solidFill>
            <a:srgbClr val="F2F2F2"/>
          </a:solid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sp>
        <p:nvSpPr>
          <p:cNvPr id="825" name="Google Shape;825;p41"/>
          <p:cNvSpPr/>
          <p:nvPr/>
        </p:nvSpPr>
        <p:spPr>
          <a:xfrm flipH="1">
            <a:off x="-7" y="10551556"/>
            <a:ext cx="6618517" cy="316454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26" name="Google Shape;826;p41"/>
          <p:cNvSpPr/>
          <p:nvPr/>
        </p:nvSpPr>
        <p:spPr>
          <a:xfrm flipH="1">
            <a:off x="-6" y="1"/>
            <a:ext cx="6618517" cy="1055145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27" name="Google Shape;827;p41"/>
          <p:cNvSpPr txBox="1"/>
          <p:nvPr/>
        </p:nvSpPr>
        <p:spPr>
          <a:xfrm>
            <a:off x="1123104" y="826410"/>
            <a:ext cx="4434768"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8000">
                <a:solidFill>
                  <a:schemeClr val="lt1"/>
                </a:solidFill>
                <a:latin typeface="Roboto"/>
                <a:ea typeface="Roboto"/>
                <a:cs typeface="Roboto"/>
                <a:sym typeface="Roboto"/>
              </a:rPr>
              <a:t>Buyer Persona</a:t>
            </a:r>
            <a:endParaRPr/>
          </a:p>
        </p:txBody>
      </p:sp>
      <p:grpSp>
        <p:nvGrpSpPr>
          <p:cNvPr id="828" name="Google Shape;828;p41"/>
          <p:cNvGrpSpPr/>
          <p:nvPr/>
        </p:nvGrpSpPr>
        <p:grpSpPr>
          <a:xfrm>
            <a:off x="1113837" y="11445789"/>
            <a:ext cx="3878769" cy="1163115"/>
            <a:chOff x="1897562" y="11300621"/>
            <a:chExt cx="3878769" cy="1163115"/>
          </a:xfrm>
        </p:grpSpPr>
        <p:sp>
          <p:nvSpPr>
            <p:cNvPr id="829" name="Google Shape;829;p41"/>
            <p:cNvSpPr txBox="1"/>
            <p:nvPr/>
          </p:nvSpPr>
          <p:spPr>
            <a:xfrm flipH="1">
              <a:off x="1899461" y="11300621"/>
              <a:ext cx="3876870"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chemeClr val="lt1"/>
                  </a:solidFill>
                  <a:latin typeface="Roboto Medium"/>
                  <a:ea typeface="Roboto Medium"/>
                  <a:cs typeface="Roboto Medium"/>
                  <a:sym typeface="Roboto Medium"/>
                </a:rPr>
                <a:t>Matt Anderson</a:t>
              </a:r>
              <a:endParaRPr/>
            </a:p>
          </p:txBody>
        </p:sp>
        <p:sp>
          <p:nvSpPr>
            <p:cNvPr id="830" name="Google Shape;830;p41"/>
            <p:cNvSpPr/>
            <p:nvPr/>
          </p:nvSpPr>
          <p:spPr>
            <a:xfrm flipH="1">
              <a:off x="1897562" y="12002071"/>
              <a:ext cx="2808753"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Company Name</a:t>
              </a:r>
              <a:endParaRPr/>
            </a:p>
          </p:txBody>
        </p:sp>
      </p:grpSp>
      <p:grpSp>
        <p:nvGrpSpPr>
          <p:cNvPr id="831" name="Google Shape;831;p41"/>
          <p:cNvGrpSpPr/>
          <p:nvPr/>
        </p:nvGrpSpPr>
        <p:grpSpPr>
          <a:xfrm>
            <a:off x="17693982" y="1079154"/>
            <a:ext cx="5377684" cy="2523767"/>
            <a:chOff x="9067686" y="8970473"/>
            <a:chExt cx="5377684" cy="2523767"/>
          </a:xfrm>
        </p:grpSpPr>
        <p:sp>
          <p:nvSpPr>
            <p:cNvPr id="832" name="Google Shape;832;p41"/>
            <p:cNvSpPr txBox="1"/>
            <p:nvPr/>
          </p:nvSpPr>
          <p:spPr>
            <a:xfrm flipH="1">
              <a:off x="9067693" y="8970473"/>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Personality</a:t>
              </a:r>
              <a:endParaRPr/>
            </a:p>
          </p:txBody>
        </p:sp>
        <p:sp>
          <p:nvSpPr>
            <p:cNvPr id="833" name="Google Shape;833;p41"/>
            <p:cNvSpPr/>
            <p:nvPr/>
          </p:nvSpPr>
          <p:spPr>
            <a:xfrm flipH="1">
              <a:off x="9067686" y="9555248"/>
              <a:ext cx="5377684" cy="193899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grpSp>
        <p:nvGrpSpPr>
          <p:cNvPr id="834" name="Google Shape;834;p41"/>
          <p:cNvGrpSpPr/>
          <p:nvPr/>
        </p:nvGrpSpPr>
        <p:grpSpPr>
          <a:xfrm>
            <a:off x="17693982" y="4174776"/>
            <a:ext cx="5377684" cy="2523767"/>
            <a:chOff x="9067686" y="8970473"/>
            <a:chExt cx="5377684" cy="2523767"/>
          </a:xfrm>
        </p:grpSpPr>
        <p:sp>
          <p:nvSpPr>
            <p:cNvPr id="835" name="Google Shape;835;p41"/>
            <p:cNvSpPr txBox="1"/>
            <p:nvPr/>
          </p:nvSpPr>
          <p:spPr>
            <a:xfrm flipH="1">
              <a:off x="9067693" y="8970473"/>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Frustrations</a:t>
              </a:r>
              <a:endParaRPr/>
            </a:p>
          </p:txBody>
        </p:sp>
        <p:sp>
          <p:nvSpPr>
            <p:cNvPr id="836" name="Google Shape;836;p41"/>
            <p:cNvSpPr/>
            <p:nvPr/>
          </p:nvSpPr>
          <p:spPr>
            <a:xfrm flipH="1">
              <a:off x="9067686" y="9555248"/>
              <a:ext cx="5377684" cy="193899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a:t>
              </a:r>
              <a:endParaRPr/>
            </a:p>
          </p:txBody>
        </p:sp>
      </p:grpSp>
      <p:grpSp>
        <p:nvGrpSpPr>
          <p:cNvPr id="837" name="Google Shape;837;p41"/>
          <p:cNvGrpSpPr/>
          <p:nvPr/>
        </p:nvGrpSpPr>
        <p:grpSpPr>
          <a:xfrm>
            <a:off x="17693982" y="7330675"/>
            <a:ext cx="5377684" cy="2523767"/>
            <a:chOff x="9067686" y="8970473"/>
            <a:chExt cx="5377684" cy="2523767"/>
          </a:xfrm>
        </p:grpSpPr>
        <p:sp>
          <p:nvSpPr>
            <p:cNvPr id="838" name="Google Shape;838;p41"/>
            <p:cNvSpPr txBox="1"/>
            <p:nvPr/>
          </p:nvSpPr>
          <p:spPr>
            <a:xfrm flipH="1">
              <a:off x="9067693" y="8970473"/>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Goals &amp; Needs</a:t>
              </a:r>
              <a:endParaRPr/>
            </a:p>
          </p:txBody>
        </p:sp>
        <p:sp>
          <p:nvSpPr>
            <p:cNvPr id="839" name="Google Shape;839;p41"/>
            <p:cNvSpPr/>
            <p:nvPr/>
          </p:nvSpPr>
          <p:spPr>
            <a:xfrm flipH="1">
              <a:off x="9067686" y="9555248"/>
              <a:ext cx="5377684" cy="193899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a:t>
              </a:r>
              <a:endParaRPr/>
            </a:p>
          </p:txBody>
        </p:sp>
      </p:grpSp>
      <p:sp>
        <p:nvSpPr>
          <p:cNvPr id="840" name="Google Shape;840;p41"/>
          <p:cNvSpPr txBox="1"/>
          <p:nvPr/>
        </p:nvSpPr>
        <p:spPr>
          <a:xfrm flipH="1">
            <a:off x="17693981" y="10551556"/>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Social Networks</a:t>
            </a:r>
            <a:endParaRPr/>
          </a:p>
        </p:txBody>
      </p:sp>
      <p:sp>
        <p:nvSpPr>
          <p:cNvPr id="841" name="Google Shape;841;p41"/>
          <p:cNvSpPr/>
          <p:nvPr/>
        </p:nvSpPr>
        <p:spPr>
          <a:xfrm>
            <a:off x="21276088"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42" name="Google Shape;842;p41"/>
          <p:cNvSpPr/>
          <p:nvPr/>
        </p:nvSpPr>
        <p:spPr>
          <a:xfrm>
            <a:off x="19521970"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43" name="Google Shape;843;p41"/>
          <p:cNvSpPr/>
          <p:nvPr/>
        </p:nvSpPr>
        <p:spPr>
          <a:xfrm>
            <a:off x="17767855"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44" name="Google Shape;844;p41"/>
          <p:cNvSpPr/>
          <p:nvPr/>
        </p:nvSpPr>
        <p:spPr>
          <a:xfrm>
            <a:off x="19862266" y="11919748"/>
            <a:ext cx="405483" cy="329485"/>
          </a:xfrm>
          <a:custGeom>
            <a:rect b="b" l="l" r="r" t="t"/>
            <a:pathLst>
              <a:path extrusionOk="0" h="21600" w="21600">
                <a:moveTo>
                  <a:pt x="21600" y="2559"/>
                </a:moveTo>
                <a:cubicBezTo>
                  <a:pt x="20805" y="2994"/>
                  <a:pt x="19949" y="3285"/>
                  <a:pt x="19055" y="3417"/>
                </a:cubicBezTo>
                <a:cubicBezTo>
                  <a:pt x="19968" y="2742"/>
                  <a:pt x="20672" y="1676"/>
                  <a:pt x="21003" y="401"/>
                </a:cubicBezTo>
                <a:cubicBezTo>
                  <a:pt x="20147" y="1026"/>
                  <a:pt x="19198" y="1478"/>
                  <a:pt x="18187" y="1722"/>
                </a:cubicBezTo>
                <a:cubicBezTo>
                  <a:pt x="17379" y="665"/>
                  <a:pt x="16228" y="0"/>
                  <a:pt x="14953" y="0"/>
                </a:cubicBezTo>
                <a:cubicBezTo>
                  <a:pt x="12506" y="0"/>
                  <a:pt x="10524" y="2441"/>
                  <a:pt x="10524" y="5454"/>
                </a:cubicBezTo>
                <a:cubicBezTo>
                  <a:pt x="10524" y="5881"/>
                  <a:pt x="10561" y="6298"/>
                  <a:pt x="10637" y="6694"/>
                </a:cubicBezTo>
                <a:cubicBezTo>
                  <a:pt x="6954" y="6468"/>
                  <a:pt x="3689" y="4296"/>
                  <a:pt x="1504" y="998"/>
                </a:cubicBezTo>
                <a:cubicBezTo>
                  <a:pt x="1122" y="1806"/>
                  <a:pt x="903" y="2742"/>
                  <a:pt x="903" y="3739"/>
                </a:cubicBezTo>
                <a:cubicBezTo>
                  <a:pt x="903" y="5631"/>
                  <a:pt x="1686" y="7302"/>
                  <a:pt x="2875" y="8279"/>
                </a:cubicBezTo>
                <a:cubicBezTo>
                  <a:pt x="2149" y="8248"/>
                  <a:pt x="1466" y="8005"/>
                  <a:pt x="868" y="7599"/>
                </a:cubicBezTo>
                <a:cubicBezTo>
                  <a:pt x="868" y="7618"/>
                  <a:pt x="868" y="7641"/>
                  <a:pt x="868" y="7666"/>
                </a:cubicBezTo>
                <a:cubicBezTo>
                  <a:pt x="868" y="10307"/>
                  <a:pt x="2395" y="12512"/>
                  <a:pt x="4423" y="13011"/>
                </a:cubicBezTo>
                <a:cubicBezTo>
                  <a:pt x="4051" y="13134"/>
                  <a:pt x="3658" y="13201"/>
                  <a:pt x="3255" y="13201"/>
                </a:cubicBezTo>
                <a:cubicBezTo>
                  <a:pt x="2970" y="13201"/>
                  <a:pt x="2691" y="13168"/>
                  <a:pt x="2420" y="13106"/>
                </a:cubicBezTo>
                <a:cubicBezTo>
                  <a:pt x="2983" y="15270"/>
                  <a:pt x="4621" y="16846"/>
                  <a:pt x="6561" y="16890"/>
                </a:cubicBezTo>
                <a:cubicBezTo>
                  <a:pt x="5042" y="18353"/>
                  <a:pt x="3134" y="19225"/>
                  <a:pt x="1056" y="19225"/>
                </a:cubicBezTo>
                <a:cubicBezTo>
                  <a:pt x="700" y="19225"/>
                  <a:pt x="347" y="19197"/>
                  <a:pt x="0" y="19149"/>
                </a:cubicBezTo>
                <a:cubicBezTo>
                  <a:pt x="1963" y="20695"/>
                  <a:pt x="4290" y="21600"/>
                  <a:pt x="6791" y="21600"/>
                </a:cubicBezTo>
                <a:cubicBezTo>
                  <a:pt x="14943" y="21600"/>
                  <a:pt x="19401" y="13291"/>
                  <a:pt x="19401" y="6084"/>
                </a:cubicBezTo>
                <a:cubicBezTo>
                  <a:pt x="19401" y="5851"/>
                  <a:pt x="19396" y="5613"/>
                  <a:pt x="19388" y="5380"/>
                </a:cubicBezTo>
                <a:cubicBezTo>
                  <a:pt x="20253" y="4614"/>
                  <a:pt x="21005" y="3652"/>
                  <a:pt x="21600" y="2559"/>
                </a:cubicBezTo>
                <a:cubicBezTo>
                  <a:pt x="21600" y="2559"/>
                  <a:pt x="21600" y="2559"/>
                  <a:pt x="21600" y="2559"/>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845" name="Google Shape;845;p41"/>
          <p:cNvSpPr/>
          <p:nvPr/>
        </p:nvSpPr>
        <p:spPr>
          <a:xfrm>
            <a:off x="21588417" y="11885849"/>
            <a:ext cx="376030" cy="376012"/>
          </a:xfrm>
          <a:custGeom>
            <a:rect b="b" l="l" r="r" t="t"/>
            <a:pathLst>
              <a:path extrusionOk="0" h="21600" w="2160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846" name="Google Shape;846;p41"/>
          <p:cNvSpPr/>
          <p:nvPr/>
        </p:nvSpPr>
        <p:spPr>
          <a:xfrm>
            <a:off x="18162227" y="11874684"/>
            <a:ext cx="211946" cy="393613"/>
          </a:xfrm>
          <a:custGeom>
            <a:rect b="b" l="l" r="r" t="t"/>
            <a:pathLst>
              <a:path extrusionOk="0" h="453" w="249">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dk2"/>
          </a:solidFill>
          <a:ln>
            <a:noFill/>
          </a:ln>
        </p:spPr>
        <p:txBody>
          <a:bodyPr anchorCtr="0" anchor="ctr" bIns="17125" lIns="34275" spcFirstLastPara="1" rIns="34275" wrap="square" tIns="17125">
            <a:noAutofit/>
          </a:bodyPr>
          <a:lstStyle/>
          <a:p>
            <a:pPr indent="0" lvl="0" marL="0" marR="0" rtl="0" algn="l">
              <a:spcBef>
                <a:spcPts val="0"/>
              </a:spcBef>
              <a:spcAft>
                <a:spcPts val="0"/>
              </a:spcAft>
              <a:buNone/>
            </a:pPr>
            <a:r>
              <a:t/>
            </a:r>
            <a:endParaRPr sz="3600">
              <a:solidFill>
                <a:schemeClr val="lt1"/>
              </a:solidFill>
              <a:latin typeface="Montserrat"/>
              <a:ea typeface="Montserrat"/>
              <a:cs typeface="Montserrat"/>
              <a:sym typeface="Montserrat"/>
            </a:endParaRPr>
          </a:p>
        </p:txBody>
      </p:sp>
      <p:grpSp>
        <p:nvGrpSpPr>
          <p:cNvPr id="847" name="Google Shape;847;p41"/>
          <p:cNvGrpSpPr/>
          <p:nvPr/>
        </p:nvGrpSpPr>
        <p:grpSpPr>
          <a:xfrm>
            <a:off x="8853968" y="1154500"/>
            <a:ext cx="6604551" cy="4423454"/>
            <a:chOff x="7209129" y="1945587"/>
            <a:chExt cx="6604551" cy="4423454"/>
          </a:xfrm>
        </p:grpSpPr>
        <p:sp>
          <p:nvSpPr>
            <p:cNvPr id="848" name="Google Shape;848;p41"/>
            <p:cNvSpPr txBox="1"/>
            <p:nvPr/>
          </p:nvSpPr>
          <p:spPr>
            <a:xfrm flipH="1">
              <a:off x="7209129" y="1945587"/>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Motivations</a:t>
              </a:r>
              <a:endParaRPr/>
            </a:p>
          </p:txBody>
        </p:sp>
        <p:sp>
          <p:nvSpPr>
            <p:cNvPr id="849" name="Google Shape;849;p41"/>
            <p:cNvSpPr txBox="1"/>
            <p:nvPr/>
          </p:nvSpPr>
          <p:spPr>
            <a:xfrm flipH="1">
              <a:off x="7209129" y="278158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850" name="Google Shape;850;p41"/>
            <p:cNvSpPr/>
            <p:nvPr/>
          </p:nvSpPr>
          <p:spPr>
            <a:xfrm>
              <a:off x="7283516"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51" name="Google Shape;851;p41"/>
            <p:cNvSpPr/>
            <p:nvPr/>
          </p:nvSpPr>
          <p:spPr>
            <a:xfrm>
              <a:off x="7887673"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52" name="Google Shape;852;p41"/>
            <p:cNvSpPr/>
            <p:nvPr/>
          </p:nvSpPr>
          <p:spPr>
            <a:xfrm>
              <a:off x="8491830"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53" name="Google Shape;853;p41"/>
            <p:cNvSpPr/>
            <p:nvPr/>
          </p:nvSpPr>
          <p:spPr>
            <a:xfrm>
              <a:off x="9095987"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54" name="Google Shape;854;p41"/>
            <p:cNvSpPr/>
            <p:nvPr/>
          </p:nvSpPr>
          <p:spPr>
            <a:xfrm>
              <a:off x="9700144"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55" name="Google Shape;855;p41"/>
            <p:cNvSpPr/>
            <p:nvPr/>
          </p:nvSpPr>
          <p:spPr>
            <a:xfrm>
              <a:off x="10304301"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56" name="Google Shape;856;p41"/>
            <p:cNvSpPr/>
            <p:nvPr/>
          </p:nvSpPr>
          <p:spPr>
            <a:xfrm>
              <a:off x="10908458"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57" name="Google Shape;857;p41"/>
            <p:cNvSpPr/>
            <p:nvPr/>
          </p:nvSpPr>
          <p:spPr>
            <a:xfrm>
              <a:off x="11512615"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58" name="Google Shape;858;p41"/>
            <p:cNvSpPr/>
            <p:nvPr/>
          </p:nvSpPr>
          <p:spPr>
            <a:xfrm>
              <a:off x="12116772"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59" name="Google Shape;859;p41"/>
            <p:cNvSpPr/>
            <p:nvPr/>
          </p:nvSpPr>
          <p:spPr>
            <a:xfrm>
              <a:off x="12720929"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60" name="Google Shape;860;p41"/>
            <p:cNvSpPr/>
            <p:nvPr/>
          </p:nvSpPr>
          <p:spPr>
            <a:xfrm>
              <a:off x="13325086"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61" name="Google Shape;861;p41"/>
            <p:cNvSpPr txBox="1"/>
            <p:nvPr/>
          </p:nvSpPr>
          <p:spPr>
            <a:xfrm flipH="1">
              <a:off x="7209129" y="4087871"/>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862" name="Google Shape;862;p41"/>
            <p:cNvSpPr/>
            <p:nvPr/>
          </p:nvSpPr>
          <p:spPr>
            <a:xfrm>
              <a:off x="7283516"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63" name="Google Shape;863;p41"/>
            <p:cNvSpPr/>
            <p:nvPr/>
          </p:nvSpPr>
          <p:spPr>
            <a:xfrm>
              <a:off x="7887673"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64" name="Google Shape;864;p41"/>
            <p:cNvSpPr/>
            <p:nvPr/>
          </p:nvSpPr>
          <p:spPr>
            <a:xfrm>
              <a:off x="8491830"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65" name="Google Shape;865;p41"/>
            <p:cNvSpPr/>
            <p:nvPr/>
          </p:nvSpPr>
          <p:spPr>
            <a:xfrm>
              <a:off x="9095987"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66" name="Google Shape;866;p41"/>
            <p:cNvSpPr/>
            <p:nvPr/>
          </p:nvSpPr>
          <p:spPr>
            <a:xfrm>
              <a:off x="9700144"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67" name="Google Shape;867;p41"/>
            <p:cNvSpPr/>
            <p:nvPr/>
          </p:nvSpPr>
          <p:spPr>
            <a:xfrm>
              <a:off x="10304301"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68" name="Google Shape;868;p41"/>
            <p:cNvSpPr/>
            <p:nvPr/>
          </p:nvSpPr>
          <p:spPr>
            <a:xfrm>
              <a:off x="10908458"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69" name="Google Shape;869;p41"/>
            <p:cNvSpPr/>
            <p:nvPr/>
          </p:nvSpPr>
          <p:spPr>
            <a:xfrm>
              <a:off x="11512615"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70" name="Google Shape;870;p41"/>
            <p:cNvSpPr/>
            <p:nvPr/>
          </p:nvSpPr>
          <p:spPr>
            <a:xfrm>
              <a:off x="12116772"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71" name="Google Shape;871;p41"/>
            <p:cNvSpPr/>
            <p:nvPr/>
          </p:nvSpPr>
          <p:spPr>
            <a:xfrm>
              <a:off x="12720929"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72" name="Google Shape;872;p41"/>
            <p:cNvSpPr/>
            <p:nvPr/>
          </p:nvSpPr>
          <p:spPr>
            <a:xfrm>
              <a:off x="13325086"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73" name="Google Shape;873;p41"/>
            <p:cNvSpPr txBox="1"/>
            <p:nvPr/>
          </p:nvSpPr>
          <p:spPr>
            <a:xfrm flipH="1">
              <a:off x="7234529" y="5392628"/>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874" name="Google Shape;874;p41"/>
            <p:cNvSpPr/>
            <p:nvPr/>
          </p:nvSpPr>
          <p:spPr>
            <a:xfrm>
              <a:off x="7308916"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75" name="Google Shape;875;p41"/>
            <p:cNvSpPr/>
            <p:nvPr/>
          </p:nvSpPr>
          <p:spPr>
            <a:xfrm>
              <a:off x="7913073"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76" name="Google Shape;876;p41"/>
            <p:cNvSpPr/>
            <p:nvPr/>
          </p:nvSpPr>
          <p:spPr>
            <a:xfrm>
              <a:off x="8517230"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77" name="Google Shape;877;p41"/>
            <p:cNvSpPr/>
            <p:nvPr/>
          </p:nvSpPr>
          <p:spPr>
            <a:xfrm>
              <a:off x="9121387"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78" name="Google Shape;878;p41"/>
            <p:cNvSpPr/>
            <p:nvPr/>
          </p:nvSpPr>
          <p:spPr>
            <a:xfrm>
              <a:off x="9725544"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79" name="Google Shape;879;p41"/>
            <p:cNvSpPr/>
            <p:nvPr/>
          </p:nvSpPr>
          <p:spPr>
            <a:xfrm>
              <a:off x="10329701"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80" name="Google Shape;880;p41"/>
            <p:cNvSpPr/>
            <p:nvPr/>
          </p:nvSpPr>
          <p:spPr>
            <a:xfrm>
              <a:off x="10933858"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81" name="Google Shape;881;p41"/>
            <p:cNvSpPr/>
            <p:nvPr/>
          </p:nvSpPr>
          <p:spPr>
            <a:xfrm>
              <a:off x="11538015"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82" name="Google Shape;882;p41"/>
            <p:cNvSpPr/>
            <p:nvPr/>
          </p:nvSpPr>
          <p:spPr>
            <a:xfrm>
              <a:off x="12142172"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83" name="Google Shape;883;p41"/>
            <p:cNvSpPr/>
            <p:nvPr/>
          </p:nvSpPr>
          <p:spPr>
            <a:xfrm>
              <a:off x="12746329" y="5905847"/>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84" name="Google Shape;884;p41"/>
            <p:cNvSpPr/>
            <p:nvPr/>
          </p:nvSpPr>
          <p:spPr>
            <a:xfrm>
              <a:off x="13350486" y="5905847"/>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grpSp>
        <p:nvGrpSpPr>
          <p:cNvPr id="885" name="Google Shape;885;p41"/>
          <p:cNvGrpSpPr/>
          <p:nvPr/>
        </p:nvGrpSpPr>
        <p:grpSpPr>
          <a:xfrm>
            <a:off x="8853968" y="7954617"/>
            <a:ext cx="6604551" cy="4423454"/>
            <a:chOff x="7209129" y="1945587"/>
            <a:chExt cx="6604551" cy="4423454"/>
          </a:xfrm>
        </p:grpSpPr>
        <p:sp>
          <p:nvSpPr>
            <p:cNvPr id="886" name="Google Shape;886;p41"/>
            <p:cNvSpPr txBox="1"/>
            <p:nvPr/>
          </p:nvSpPr>
          <p:spPr>
            <a:xfrm flipH="1">
              <a:off x="7209129" y="1945587"/>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Skills</a:t>
              </a:r>
              <a:endParaRPr/>
            </a:p>
          </p:txBody>
        </p:sp>
        <p:sp>
          <p:nvSpPr>
            <p:cNvPr id="887" name="Google Shape;887;p41"/>
            <p:cNvSpPr txBox="1"/>
            <p:nvPr/>
          </p:nvSpPr>
          <p:spPr>
            <a:xfrm flipH="1">
              <a:off x="7209129" y="278158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888" name="Google Shape;888;p41"/>
            <p:cNvSpPr/>
            <p:nvPr/>
          </p:nvSpPr>
          <p:spPr>
            <a:xfrm>
              <a:off x="7283516"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89" name="Google Shape;889;p41"/>
            <p:cNvSpPr/>
            <p:nvPr/>
          </p:nvSpPr>
          <p:spPr>
            <a:xfrm>
              <a:off x="7887673"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0" name="Google Shape;890;p41"/>
            <p:cNvSpPr/>
            <p:nvPr/>
          </p:nvSpPr>
          <p:spPr>
            <a:xfrm>
              <a:off x="8491830"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1" name="Google Shape;891;p41"/>
            <p:cNvSpPr/>
            <p:nvPr/>
          </p:nvSpPr>
          <p:spPr>
            <a:xfrm>
              <a:off x="9095987"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2" name="Google Shape;892;p41"/>
            <p:cNvSpPr/>
            <p:nvPr/>
          </p:nvSpPr>
          <p:spPr>
            <a:xfrm>
              <a:off x="9700144"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3" name="Google Shape;893;p41"/>
            <p:cNvSpPr/>
            <p:nvPr/>
          </p:nvSpPr>
          <p:spPr>
            <a:xfrm>
              <a:off x="10304301"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4" name="Google Shape;894;p41"/>
            <p:cNvSpPr/>
            <p:nvPr/>
          </p:nvSpPr>
          <p:spPr>
            <a:xfrm>
              <a:off x="10908458"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5" name="Google Shape;895;p41"/>
            <p:cNvSpPr/>
            <p:nvPr/>
          </p:nvSpPr>
          <p:spPr>
            <a:xfrm>
              <a:off x="11512615"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6" name="Google Shape;896;p41"/>
            <p:cNvSpPr/>
            <p:nvPr/>
          </p:nvSpPr>
          <p:spPr>
            <a:xfrm>
              <a:off x="12116772"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7" name="Google Shape;897;p41"/>
            <p:cNvSpPr/>
            <p:nvPr/>
          </p:nvSpPr>
          <p:spPr>
            <a:xfrm>
              <a:off x="12720929"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8" name="Google Shape;898;p41"/>
            <p:cNvSpPr/>
            <p:nvPr/>
          </p:nvSpPr>
          <p:spPr>
            <a:xfrm>
              <a:off x="13325086"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9" name="Google Shape;899;p41"/>
            <p:cNvSpPr txBox="1"/>
            <p:nvPr/>
          </p:nvSpPr>
          <p:spPr>
            <a:xfrm flipH="1">
              <a:off x="7209129" y="4087871"/>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00" name="Google Shape;900;p41"/>
            <p:cNvSpPr/>
            <p:nvPr/>
          </p:nvSpPr>
          <p:spPr>
            <a:xfrm>
              <a:off x="7283516"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01" name="Google Shape;901;p41"/>
            <p:cNvSpPr/>
            <p:nvPr/>
          </p:nvSpPr>
          <p:spPr>
            <a:xfrm>
              <a:off x="7887673"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02" name="Google Shape;902;p41"/>
            <p:cNvSpPr/>
            <p:nvPr/>
          </p:nvSpPr>
          <p:spPr>
            <a:xfrm>
              <a:off x="8491830"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03" name="Google Shape;903;p41"/>
            <p:cNvSpPr/>
            <p:nvPr/>
          </p:nvSpPr>
          <p:spPr>
            <a:xfrm>
              <a:off x="9095987"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04" name="Google Shape;904;p41"/>
            <p:cNvSpPr/>
            <p:nvPr/>
          </p:nvSpPr>
          <p:spPr>
            <a:xfrm>
              <a:off x="9700144"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05" name="Google Shape;905;p41"/>
            <p:cNvSpPr/>
            <p:nvPr/>
          </p:nvSpPr>
          <p:spPr>
            <a:xfrm>
              <a:off x="10304301"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06" name="Google Shape;906;p41"/>
            <p:cNvSpPr/>
            <p:nvPr/>
          </p:nvSpPr>
          <p:spPr>
            <a:xfrm>
              <a:off x="10908458"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07" name="Google Shape;907;p41"/>
            <p:cNvSpPr/>
            <p:nvPr/>
          </p:nvSpPr>
          <p:spPr>
            <a:xfrm>
              <a:off x="11512615"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08" name="Google Shape;908;p41"/>
            <p:cNvSpPr/>
            <p:nvPr/>
          </p:nvSpPr>
          <p:spPr>
            <a:xfrm>
              <a:off x="12116772"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09" name="Google Shape;909;p41"/>
            <p:cNvSpPr/>
            <p:nvPr/>
          </p:nvSpPr>
          <p:spPr>
            <a:xfrm>
              <a:off x="12720929"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10" name="Google Shape;910;p41"/>
            <p:cNvSpPr/>
            <p:nvPr/>
          </p:nvSpPr>
          <p:spPr>
            <a:xfrm>
              <a:off x="13325086"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11" name="Google Shape;911;p41"/>
            <p:cNvSpPr txBox="1"/>
            <p:nvPr/>
          </p:nvSpPr>
          <p:spPr>
            <a:xfrm flipH="1">
              <a:off x="7234529" y="5392628"/>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12" name="Google Shape;912;p41"/>
            <p:cNvSpPr/>
            <p:nvPr/>
          </p:nvSpPr>
          <p:spPr>
            <a:xfrm>
              <a:off x="7308916"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13" name="Google Shape;913;p41"/>
            <p:cNvSpPr/>
            <p:nvPr/>
          </p:nvSpPr>
          <p:spPr>
            <a:xfrm>
              <a:off x="7913073"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14" name="Google Shape;914;p41"/>
            <p:cNvSpPr/>
            <p:nvPr/>
          </p:nvSpPr>
          <p:spPr>
            <a:xfrm>
              <a:off x="8517230"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15" name="Google Shape;915;p41"/>
            <p:cNvSpPr/>
            <p:nvPr/>
          </p:nvSpPr>
          <p:spPr>
            <a:xfrm>
              <a:off x="9121387"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16" name="Google Shape;916;p41"/>
            <p:cNvSpPr/>
            <p:nvPr/>
          </p:nvSpPr>
          <p:spPr>
            <a:xfrm>
              <a:off x="9725544"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17" name="Google Shape;917;p41"/>
            <p:cNvSpPr/>
            <p:nvPr/>
          </p:nvSpPr>
          <p:spPr>
            <a:xfrm>
              <a:off x="10329701"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18" name="Google Shape;918;p41"/>
            <p:cNvSpPr/>
            <p:nvPr/>
          </p:nvSpPr>
          <p:spPr>
            <a:xfrm>
              <a:off x="10933858"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19" name="Google Shape;919;p41"/>
            <p:cNvSpPr/>
            <p:nvPr/>
          </p:nvSpPr>
          <p:spPr>
            <a:xfrm>
              <a:off x="11538015"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20" name="Google Shape;920;p41"/>
            <p:cNvSpPr/>
            <p:nvPr/>
          </p:nvSpPr>
          <p:spPr>
            <a:xfrm>
              <a:off x="12142172"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21" name="Google Shape;921;p41"/>
            <p:cNvSpPr/>
            <p:nvPr/>
          </p:nvSpPr>
          <p:spPr>
            <a:xfrm>
              <a:off x="12746329" y="5905847"/>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22" name="Google Shape;922;p41"/>
            <p:cNvSpPr/>
            <p:nvPr/>
          </p:nvSpPr>
          <p:spPr>
            <a:xfrm>
              <a:off x="13350486" y="5905847"/>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pic>
        <p:nvPicPr>
          <p:cNvPr descr="A person standing posing for the camera&#10;&#10;Description automatically generated" id="923" name="Google Shape;923;p41"/>
          <p:cNvPicPr preferRelativeResize="0"/>
          <p:nvPr>
            <p:ph idx="2" type="pic"/>
          </p:nvPr>
        </p:nvPicPr>
        <p:blipFill rotWithShape="1">
          <a:blip r:embed="rId3">
            <a:alphaModFix/>
          </a:blip>
          <a:srcRect b="26549" l="42266" r="27600" t="9707"/>
          <a:stretch/>
        </p:blipFill>
        <p:spPr>
          <a:xfrm>
            <a:off x="1232832" y="4082405"/>
            <a:ext cx="4133088" cy="5537316"/>
          </a:xfrm>
          <a:prstGeom prst="rect">
            <a:avLst/>
          </a:prstGeom>
          <a:solidFill>
            <a:srgbClr val="F2F2F2"/>
          </a:solid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sp>
        <p:nvSpPr>
          <p:cNvPr id="929" name="Google Shape;929;p42"/>
          <p:cNvSpPr/>
          <p:nvPr/>
        </p:nvSpPr>
        <p:spPr>
          <a:xfrm>
            <a:off x="0" y="0"/>
            <a:ext cx="24377649" cy="640345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30" name="Google Shape;930;p42"/>
          <p:cNvSpPr txBox="1"/>
          <p:nvPr/>
        </p:nvSpPr>
        <p:spPr>
          <a:xfrm flipH="1">
            <a:off x="721820" y="1924452"/>
            <a:ext cx="4462915"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8000">
                <a:solidFill>
                  <a:schemeClr val="lt1"/>
                </a:solidFill>
                <a:latin typeface="Roboto"/>
                <a:ea typeface="Roboto"/>
                <a:cs typeface="Roboto"/>
                <a:sym typeface="Roboto"/>
              </a:rPr>
              <a:t>Buyer Persona</a:t>
            </a:r>
            <a:endParaRPr/>
          </a:p>
        </p:txBody>
      </p:sp>
      <p:sp>
        <p:nvSpPr>
          <p:cNvPr id="931" name="Google Shape;931;p42"/>
          <p:cNvSpPr txBox="1"/>
          <p:nvPr/>
        </p:nvSpPr>
        <p:spPr>
          <a:xfrm flipH="1">
            <a:off x="721829" y="7233765"/>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Goals</a:t>
            </a:r>
            <a:endParaRPr/>
          </a:p>
        </p:txBody>
      </p:sp>
      <p:sp>
        <p:nvSpPr>
          <p:cNvPr id="932" name="Google Shape;932;p42"/>
          <p:cNvSpPr/>
          <p:nvPr/>
        </p:nvSpPr>
        <p:spPr>
          <a:xfrm flipH="1">
            <a:off x="721820" y="7919970"/>
            <a:ext cx="7742912" cy="1569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nvGrpSpPr>
          <p:cNvPr id="933" name="Google Shape;933;p42"/>
          <p:cNvGrpSpPr/>
          <p:nvPr/>
        </p:nvGrpSpPr>
        <p:grpSpPr>
          <a:xfrm>
            <a:off x="721821" y="10644570"/>
            <a:ext cx="7742912" cy="2255865"/>
            <a:chOff x="6387030" y="10644570"/>
            <a:chExt cx="8364937" cy="2255865"/>
          </a:xfrm>
        </p:grpSpPr>
        <p:sp>
          <p:nvSpPr>
            <p:cNvPr id="934" name="Google Shape;934;p42"/>
            <p:cNvSpPr txBox="1"/>
            <p:nvPr/>
          </p:nvSpPr>
          <p:spPr>
            <a:xfrm flipH="1">
              <a:off x="6387039" y="10644570"/>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Frustrations</a:t>
              </a:r>
              <a:endParaRPr/>
            </a:p>
          </p:txBody>
        </p:sp>
        <p:sp>
          <p:nvSpPr>
            <p:cNvPr id="935" name="Google Shape;935;p42"/>
            <p:cNvSpPr/>
            <p:nvPr/>
          </p:nvSpPr>
          <p:spPr>
            <a:xfrm flipH="1">
              <a:off x="6387030" y="11330775"/>
              <a:ext cx="8364937" cy="1569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grpSp>
        <p:nvGrpSpPr>
          <p:cNvPr id="936" name="Google Shape;936;p42"/>
          <p:cNvGrpSpPr/>
          <p:nvPr/>
        </p:nvGrpSpPr>
        <p:grpSpPr>
          <a:xfrm>
            <a:off x="8373844" y="7233765"/>
            <a:ext cx="7069828" cy="5596976"/>
            <a:chOff x="8808825" y="7233765"/>
            <a:chExt cx="7069828" cy="5596976"/>
          </a:xfrm>
        </p:grpSpPr>
        <p:sp>
          <p:nvSpPr>
            <p:cNvPr id="937" name="Google Shape;937;p42"/>
            <p:cNvSpPr txBox="1"/>
            <p:nvPr/>
          </p:nvSpPr>
          <p:spPr>
            <a:xfrm flipH="1">
              <a:off x="8808825" y="7233765"/>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Personality</a:t>
              </a:r>
              <a:endParaRPr/>
            </a:p>
          </p:txBody>
        </p:sp>
        <p:sp>
          <p:nvSpPr>
            <p:cNvPr id="938" name="Google Shape;938;p42"/>
            <p:cNvSpPr txBox="1"/>
            <p:nvPr/>
          </p:nvSpPr>
          <p:spPr>
            <a:xfrm flipH="1">
              <a:off x="8853429" y="969392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39" name="Google Shape;939;p42"/>
            <p:cNvSpPr txBox="1"/>
            <p:nvPr/>
          </p:nvSpPr>
          <p:spPr>
            <a:xfrm flipH="1">
              <a:off x="8853429" y="888384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40" name="Google Shape;940;p42"/>
            <p:cNvSpPr txBox="1"/>
            <p:nvPr/>
          </p:nvSpPr>
          <p:spPr>
            <a:xfrm flipH="1">
              <a:off x="8853429" y="807254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41" name="Google Shape;941;p42"/>
            <p:cNvSpPr txBox="1"/>
            <p:nvPr/>
          </p:nvSpPr>
          <p:spPr>
            <a:xfrm flipH="1">
              <a:off x="8853429" y="10498671"/>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42" name="Google Shape;942;p42"/>
            <p:cNvSpPr/>
            <p:nvPr/>
          </p:nvSpPr>
          <p:spPr>
            <a:xfrm>
              <a:off x="8922045" y="10176496"/>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43" name="Google Shape;943;p42"/>
            <p:cNvSpPr/>
            <p:nvPr/>
          </p:nvSpPr>
          <p:spPr>
            <a:xfrm>
              <a:off x="8922045" y="9367885"/>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44" name="Google Shape;944;p42"/>
            <p:cNvSpPr/>
            <p:nvPr/>
          </p:nvSpPr>
          <p:spPr>
            <a:xfrm>
              <a:off x="8922045" y="8559273"/>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45" name="Google Shape;945;p42"/>
            <p:cNvSpPr/>
            <p:nvPr/>
          </p:nvSpPr>
          <p:spPr>
            <a:xfrm>
              <a:off x="8922045" y="10981245"/>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46" name="Google Shape;946;p42"/>
            <p:cNvSpPr/>
            <p:nvPr/>
          </p:nvSpPr>
          <p:spPr>
            <a:xfrm>
              <a:off x="12116320" y="10981245"/>
              <a:ext cx="239264" cy="23469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47" name="Google Shape;947;p42"/>
            <p:cNvSpPr/>
            <p:nvPr/>
          </p:nvSpPr>
          <p:spPr>
            <a:xfrm>
              <a:off x="13673766" y="10176496"/>
              <a:ext cx="239264" cy="234694"/>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48" name="Google Shape;948;p42"/>
            <p:cNvSpPr/>
            <p:nvPr/>
          </p:nvSpPr>
          <p:spPr>
            <a:xfrm>
              <a:off x="10363013" y="9364022"/>
              <a:ext cx="239264"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49" name="Google Shape;949;p42"/>
            <p:cNvSpPr/>
            <p:nvPr/>
          </p:nvSpPr>
          <p:spPr>
            <a:xfrm>
              <a:off x="14256623" y="8559273"/>
              <a:ext cx="239264"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50" name="Google Shape;950;p42"/>
            <p:cNvSpPr txBox="1"/>
            <p:nvPr/>
          </p:nvSpPr>
          <p:spPr>
            <a:xfrm flipH="1">
              <a:off x="8853429" y="11308724"/>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51" name="Google Shape;951;p42"/>
            <p:cNvSpPr txBox="1"/>
            <p:nvPr/>
          </p:nvSpPr>
          <p:spPr>
            <a:xfrm flipH="1">
              <a:off x="8853429" y="1211347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52" name="Google Shape;952;p42"/>
            <p:cNvSpPr/>
            <p:nvPr/>
          </p:nvSpPr>
          <p:spPr>
            <a:xfrm>
              <a:off x="8922045" y="11791298"/>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53" name="Google Shape;953;p42"/>
            <p:cNvSpPr/>
            <p:nvPr/>
          </p:nvSpPr>
          <p:spPr>
            <a:xfrm>
              <a:off x="8922045" y="12596047"/>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54" name="Google Shape;954;p42"/>
            <p:cNvSpPr/>
            <p:nvPr/>
          </p:nvSpPr>
          <p:spPr>
            <a:xfrm>
              <a:off x="11112273" y="12596047"/>
              <a:ext cx="239264" cy="234694"/>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55" name="Google Shape;955;p42"/>
            <p:cNvSpPr/>
            <p:nvPr/>
          </p:nvSpPr>
          <p:spPr>
            <a:xfrm>
              <a:off x="14928823" y="11791298"/>
              <a:ext cx="239264" cy="234694"/>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grpSp>
        <p:nvGrpSpPr>
          <p:cNvPr id="956" name="Google Shape;956;p42"/>
          <p:cNvGrpSpPr/>
          <p:nvPr/>
        </p:nvGrpSpPr>
        <p:grpSpPr>
          <a:xfrm>
            <a:off x="16334320" y="7233765"/>
            <a:ext cx="7069828" cy="5596976"/>
            <a:chOff x="8808825" y="7233765"/>
            <a:chExt cx="7069828" cy="5596976"/>
          </a:xfrm>
        </p:grpSpPr>
        <p:sp>
          <p:nvSpPr>
            <p:cNvPr id="957" name="Google Shape;957;p42"/>
            <p:cNvSpPr txBox="1"/>
            <p:nvPr/>
          </p:nvSpPr>
          <p:spPr>
            <a:xfrm flipH="1">
              <a:off x="8808825" y="7233765"/>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Motivations</a:t>
              </a:r>
              <a:endParaRPr/>
            </a:p>
          </p:txBody>
        </p:sp>
        <p:sp>
          <p:nvSpPr>
            <p:cNvPr id="958" name="Google Shape;958;p42"/>
            <p:cNvSpPr txBox="1"/>
            <p:nvPr/>
          </p:nvSpPr>
          <p:spPr>
            <a:xfrm flipH="1">
              <a:off x="8853429" y="969392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59" name="Google Shape;959;p42"/>
            <p:cNvSpPr txBox="1"/>
            <p:nvPr/>
          </p:nvSpPr>
          <p:spPr>
            <a:xfrm flipH="1">
              <a:off x="8853429" y="888384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60" name="Google Shape;960;p42"/>
            <p:cNvSpPr txBox="1"/>
            <p:nvPr/>
          </p:nvSpPr>
          <p:spPr>
            <a:xfrm flipH="1">
              <a:off x="8853429" y="807254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61" name="Google Shape;961;p42"/>
            <p:cNvSpPr txBox="1"/>
            <p:nvPr/>
          </p:nvSpPr>
          <p:spPr>
            <a:xfrm flipH="1">
              <a:off x="8853429" y="10498671"/>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62" name="Google Shape;962;p42"/>
            <p:cNvSpPr/>
            <p:nvPr/>
          </p:nvSpPr>
          <p:spPr>
            <a:xfrm>
              <a:off x="8922045" y="10176496"/>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63" name="Google Shape;963;p42"/>
            <p:cNvSpPr/>
            <p:nvPr/>
          </p:nvSpPr>
          <p:spPr>
            <a:xfrm>
              <a:off x="8922045" y="9367885"/>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64" name="Google Shape;964;p42"/>
            <p:cNvSpPr/>
            <p:nvPr/>
          </p:nvSpPr>
          <p:spPr>
            <a:xfrm>
              <a:off x="8922045" y="8559273"/>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65" name="Google Shape;965;p42"/>
            <p:cNvSpPr/>
            <p:nvPr/>
          </p:nvSpPr>
          <p:spPr>
            <a:xfrm>
              <a:off x="8922045" y="10981245"/>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66" name="Google Shape;966;p42"/>
            <p:cNvSpPr/>
            <p:nvPr/>
          </p:nvSpPr>
          <p:spPr>
            <a:xfrm>
              <a:off x="12116320" y="10981245"/>
              <a:ext cx="239264" cy="23469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67" name="Google Shape;967;p42"/>
            <p:cNvSpPr/>
            <p:nvPr/>
          </p:nvSpPr>
          <p:spPr>
            <a:xfrm>
              <a:off x="13673766" y="10176496"/>
              <a:ext cx="239264" cy="234694"/>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68" name="Google Shape;968;p42"/>
            <p:cNvSpPr/>
            <p:nvPr/>
          </p:nvSpPr>
          <p:spPr>
            <a:xfrm>
              <a:off x="10363013" y="9364022"/>
              <a:ext cx="239264"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69" name="Google Shape;969;p42"/>
            <p:cNvSpPr/>
            <p:nvPr/>
          </p:nvSpPr>
          <p:spPr>
            <a:xfrm>
              <a:off x="14256623" y="8559273"/>
              <a:ext cx="239264"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70" name="Google Shape;970;p42"/>
            <p:cNvSpPr txBox="1"/>
            <p:nvPr/>
          </p:nvSpPr>
          <p:spPr>
            <a:xfrm flipH="1">
              <a:off x="8853429" y="11308724"/>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71" name="Google Shape;971;p42"/>
            <p:cNvSpPr txBox="1"/>
            <p:nvPr/>
          </p:nvSpPr>
          <p:spPr>
            <a:xfrm flipH="1">
              <a:off x="8853429" y="1211347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72" name="Google Shape;972;p42"/>
            <p:cNvSpPr/>
            <p:nvPr/>
          </p:nvSpPr>
          <p:spPr>
            <a:xfrm>
              <a:off x="8922045" y="11791298"/>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73" name="Google Shape;973;p42"/>
            <p:cNvSpPr/>
            <p:nvPr/>
          </p:nvSpPr>
          <p:spPr>
            <a:xfrm>
              <a:off x="8922045" y="12596047"/>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74" name="Google Shape;974;p42"/>
            <p:cNvSpPr/>
            <p:nvPr/>
          </p:nvSpPr>
          <p:spPr>
            <a:xfrm>
              <a:off x="11112273" y="12596047"/>
              <a:ext cx="239264" cy="234694"/>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75" name="Google Shape;975;p42"/>
            <p:cNvSpPr/>
            <p:nvPr/>
          </p:nvSpPr>
          <p:spPr>
            <a:xfrm>
              <a:off x="14928823" y="11791298"/>
              <a:ext cx="239264" cy="234694"/>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grpSp>
        <p:nvGrpSpPr>
          <p:cNvPr id="976" name="Google Shape;976;p42"/>
          <p:cNvGrpSpPr/>
          <p:nvPr/>
        </p:nvGrpSpPr>
        <p:grpSpPr>
          <a:xfrm>
            <a:off x="19029631" y="2197319"/>
            <a:ext cx="4972160" cy="2008809"/>
            <a:chOff x="1087546" y="2365400"/>
            <a:chExt cx="2330255" cy="2008809"/>
          </a:xfrm>
        </p:grpSpPr>
        <p:sp>
          <p:nvSpPr>
            <p:cNvPr id="977" name="Google Shape;977;p42"/>
            <p:cNvSpPr txBox="1"/>
            <p:nvPr/>
          </p:nvSpPr>
          <p:spPr>
            <a:xfrm flipH="1">
              <a:off x="1087546" y="2885107"/>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Age: 35</a:t>
              </a:r>
              <a:endParaRPr/>
            </a:p>
          </p:txBody>
        </p:sp>
        <p:sp>
          <p:nvSpPr>
            <p:cNvPr id="978" name="Google Shape;978;p42"/>
            <p:cNvSpPr txBox="1"/>
            <p:nvPr/>
          </p:nvSpPr>
          <p:spPr>
            <a:xfrm flipH="1">
              <a:off x="1087546" y="339882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Education: Business</a:t>
              </a:r>
              <a:endParaRPr/>
            </a:p>
          </p:txBody>
        </p:sp>
        <p:sp>
          <p:nvSpPr>
            <p:cNvPr id="979" name="Google Shape;979;p42"/>
            <p:cNvSpPr txBox="1"/>
            <p:nvPr/>
          </p:nvSpPr>
          <p:spPr>
            <a:xfrm flipH="1">
              <a:off x="1087546" y="3912544"/>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Occupation: Business Marketing</a:t>
              </a:r>
              <a:endParaRPr/>
            </a:p>
          </p:txBody>
        </p:sp>
        <p:sp>
          <p:nvSpPr>
            <p:cNvPr id="980" name="Google Shape;980;p42"/>
            <p:cNvSpPr txBox="1"/>
            <p:nvPr/>
          </p:nvSpPr>
          <p:spPr>
            <a:xfrm flipH="1">
              <a:off x="1087546" y="2365400"/>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Name: Matt Anderson</a:t>
              </a:r>
              <a:endParaRPr/>
            </a:p>
          </p:txBody>
        </p:sp>
      </p:grpSp>
      <p:pic>
        <p:nvPicPr>
          <p:cNvPr descr="A picture containing person, indoor, man, holding&#10;&#10;Description automatically generated" id="981" name="Google Shape;981;p42"/>
          <p:cNvPicPr preferRelativeResize="0"/>
          <p:nvPr>
            <p:ph idx="2" type="pic"/>
          </p:nvPr>
        </p:nvPicPr>
        <p:blipFill rotWithShape="1">
          <a:blip r:embed="rId3">
            <a:alphaModFix/>
          </a:blip>
          <a:srcRect b="7861" l="0" r="0" t="7862"/>
          <a:stretch/>
        </p:blipFill>
        <p:spPr>
          <a:xfrm>
            <a:off x="6489144" y="0"/>
            <a:ext cx="11399365" cy="6403450"/>
          </a:xfrm>
          <a:prstGeom prst="rect">
            <a:avLst/>
          </a:prstGeom>
          <a:solidFill>
            <a:srgbClr val="F2F2F2"/>
          </a:solid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429">
      <a:dk1>
        <a:srgbClr val="999999"/>
      </a:dk1>
      <a:lt1>
        <a:srgbClr val="FFFFFF"/>
      </a:lt1>
      <a:dk2>
        <a:srgbClr val="494949"/>
      </a:dk2>
      <a:lt2>
        <a:srgbClr val="FFFFFF"/>
      </a:lt2>
      <a:accent1>
        <a:srgbClr val="1D5C85"/>
      </a:accent1>
      <a:accent2>
        <a:srgbClr val="FD6F6F"/>
      </a:accent2>
      <a:accent3>
        <a:srgbClr val="FEC650"/>
      </a:accent3>
      <a:accent4>
        <a:srgbClr val="63A9CA"/>
      </a:accent4>
      <a:accent5>
        <a:srgbClr val="4081A6"/>
      </a:accent5>
      <a:accent6>
        <a:srgbClr val="1C5D85"/>
      </a:accent6>
      <a:hlink>
        <a:srgbClr val="F33B48"/>
      </a:hlink>
      <a:folHlink>
        <a:srgbClr val="FFC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