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Lst>
  <p:sldSz cy="13716000" cx="24377650"/>
  <p:notesSz cx="6858000" cy="9144000"/>
  <p:embeddedFontLst>
    <p:embeddedFont>
      <p:font typeface="Poppins"/>
      <p:regular r:id="rId10"/>
      <p:bold r:id="rId11"/>
      <p:italic r:id="rId12"/>
      <p:boldItalic r:id="rId13"/>
    </p:embeddedFont>
    <p:embeddedFont>
      <p:font typeface="Lato Light"/>
      <p:regular r:id="rId14"/>
      <p:bold r:id="rId15"/>
      <p:italic r:id="rId16"/>
      <p:boldItalic r:id="rId17"/>
    </p:embeddedFont>
    <p:embeddedFont>
      <p:font typeface="Montserrat Light"/>
      <p:regular r:id="rId18"/>
      <p:bold r:id="rId19"/>
      <p:italic r:id="rId20"/>
      <p:boldItalic r:id="rId21"/>
    </p:embeddedFont>
    <p:embeddedFont>
      <p:font typeface="Poppins Medium"/>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7678">
          <p15:clr>
            <a:srgbClr val="A4A3A4"/>
          </p15:clr>
        </p15:guide>
        <p15:guide id="2" orient="horz" pos="43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7678"/>
        <p:guide pos="432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Light-italic.fntdata"/><Relationship Id="rId22" Type="http://schemas.openxmlformats.org/officeDocument/2006/relationships/font" Target="fonts/PoppinsMedium-regular.fntdata"/><Relationship Id="rId21" Type="http://schemas.openxmlformats.org/officeDocument/2006/relationships/font" Target="fonts/MontserratLight-boldItalic.fntdata"/><Relationship Id="rId24" Type="http://schemas.openxmlformats.org/officeDocument/2006/relationships/font" Target="fonts/PoppinsMedium-italic.fntdata"/><Relationship Id="rId23" Type="http://schemas.openxmlformats.org/officeDocument/2006/relationships/font" Target="fonts/PoppinsMedium-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PoppinsMedium-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font" Target="fonts/Poppins-bold.fntdata"/><Relationship Id="rId10" Type="http://schemas.openxmlformats.org/officeDocument/2006/relationships/font" Target="fonts/Poppins-regular.fntdata"/><Relationship Id="rId13" Type="http://schemas.openxmlformats.org/officeDocument/2006/relationships/font" Target="fonts/Poppins-boldItalic.fntdata"/><Relationship Id="rId12" Type="http://schemas.openxmlformats.org/officeDocument/2006/relationships/font" Target="fonts/Poppins-italic.fntdata"/><Relationship Id="rId15" Type="http://schemas.openxmlformats.org/officeDocument/2006/relationships/font" Target="fonts/LatoLight-bold.fntdata"/><Relationship Id="rId14" Type="http://schemas.openxmlformats.org/officeDocument/2006/relationships/font" Target="fonts/LatoLight-regular.fntdata"/><Relationship Id="rId17" Type="http://schemas.openxmlformats.org/officeDocument/2006/relationships/font" Target="fonts/LatoLight-boldItalic.fntdata"/><Relationship Id="rId16" Type="http://schemas.openxmlformats.org/officeDocument/2006/relationships/font" Target="fonts/LatoLight-italic.fntdata"/><Relationship Id="rId19" Type="http://schemas.openxmlformats.org/officeDocument/2006/relationships/font" Target="fonts/MontserratLight-bold.fntdata"/><Relationship Id="rId18" Type="http://schemas.openxmlformats.org/officeDocument/2006/relationships/font" Target="fonts/MontserratLight-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Montserrat Light"/>
                <a:ea typeface="Montserrat Light"/>
                <a:cs typeface="Montserrat Light"/>
                <a:sym typeface="Montserrat Light"/>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Montserrat Light"/>
                <a:ea typeface="Montserrat Light"/>
                <a:cs typeface="Montserrat Light"/>
                <a:sym typeface="Montserrat Light"/>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Montserrat Light"/>
                <a:ea typeface="Montserrat Light"/>
                <a:cs typeface="Montserrat Light"/>
                <a:sym typeface="Montserrat Light"/>
              </a:defRPr>
            </a:lvl1pPr>
            <a:lvl2pPr indent="-228600" lvl="1" marL="9144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Montserrat Light"/>
                <a:ea typeface="Montserrat Light"/>
                <a:cs typeface="Montserrat Light"/>
                <a:sym typeface="Montserrat Light"/>
              </a:defRPr>
            </a:lvl2pPr>
            <a:lvl3pPr indent="-228600" lvl="2" marL="13716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Montserrat Light"/>
                <a:ea typeface="Montserrat Light"/>
                <a:cs typeface="Montserrat Light"/>
                <a:sym typeface="Montserrat Light"/>
              </a:defRPr>
            </a:lvl3pPr>
            <a:lvl4pPr indent="-228600" lvl="3" marL="18288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Montserrat Light"/>
                <a:ea typeface="Montserrat Light"/>
                <a:cs typeface="Montserrat Light"/>
                <a:sym typeface="Montserrat Light"/>
              </a:defRPr>
            </a:lvl4pPr>
            <a:lvl5pPr indent="-228600" lvl="4" marL="22860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Montserrat Light"/>
                <a:ea typeface="Montserrat Light"/>
                <a:cs typeface="Montserrat Light"/>
                <a:sym typeface="Montserrat Light"/>
              </a:defRPr>
            </a:lvl5pPr>
            <a:lvl6pPr indent="-228600" lvl="5" marL="27432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Montserrat Light"/>
                <a:ea typeface="Montserrat Light"/>
                <a:cs typeface="Montserrat Light"/>
                <a:sym typeface="Montserrat Light"/>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Montserrat Light"/>
                <a:ea typeface="Montserrat Light"/>
                <a:cs typeface="Montserrat Light"/>
                <a:sym typeface="Montserrat Light"/>
              </a:rPr>
              <a:t>‹#›</a:t>
            </a:fld>
            <a:endParaRPr b="0" i="0" sz="1200" u="none" cap="none" strike="noStrike">
              <a:solidFill>
                <a:schemeClr val="dk1"/>
              </a:solidFill>
              <a:latin typeface="Montserrat Light"/>
              <a:ea typeface="Montserrat Light"/>
              <a:cs typeface="Montserrat Light"/>
              <a:sym typeface="Montserrat Light"/>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 name="Shape 16"/>
        <p:cNvGrpSpPr/>
        <p:nvPr/>
      </p:nvGrpSpPr>
      <p:grpSpPr>
        <a:xfrm>
          <a:off x="0" y="0"/>
          <a:ext cx="0" cy="0"/>
          <a:chOff x="0" y="0"/>
          <a:chExt cx="0" cy="0"/>
        </a:xfrm>
      </p:grpSpPr>
      <p:sp>
        <p:nvSpPr>
          <p:cNvPr id="17" name="Google Shape;1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 name="Google Shape;1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 name="Google Shape;6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5" name="Shape 1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675964" y="730251"/>
            <a:ext cx="21025723" cy="2651126"/>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8798"/>
              <a:buFont typeface="Calibri"/>
              <a:buNone/>
              <a:defRPr b="0" i="0" sz="8798"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1675964" y="3651250"/>
            <a:ext cx="21025723" cy="870267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2000"/>
              </a:spcBef>
              <a:spcAft>
                <a:spcPts val="0"/>
              </a:spcAft>
              <a:buClr>
                <a:schemeClr val="dk1"/>
              </a:buClr>
              <a:buSzPts val="5599"/>
              <a:buFont typeface="Arial"/>
              <a:buNone/>
              <a:defRPr b="0" i="0" sz="5599" u="none" cap="none" strike="noStrike">
                <a:solidFill>
                  <a:schemeClr val="dk1"/>
                </a:solidFill>
                <a:latin typeface="Calibri"/>
                <a:ea typeface="Calibri"/>
                <a:cs typeface="Calibri"/>
                <a:sym typeface="Calibri"/>
              </a:defRPr>
            </a:lvl1pPr>
            <a:lvl2pPr indent="-228600" lvl="1" marL="914400" marR="0" rtl="0" algn="l">
              <a:lnSpc>
                <a:spcPct val="90000"/>
              </a:lnSpc>
              <a:spcBef>
                <a:spcPts val="1000"/>
              </a:spcBef>
              <a:spcAft>
                <a:spcPts val="0"/>
              </a:spcAft>
              <a:buClr>
                <a:schemeClr val="dk1"/>
              </a:buClr>
              <a:buSzPts val="4799"/>
              <a:buFont typeface="Arial"/>
              <a:buNone/>
              <a:defRPr b="0" i="0" sz="4799" u="none" cap="none" strike="noStrike">
                <a:solidFill>
                  <a:schemeClr val="dk1"/>
                </a:solidFill>
                <a:latin typeface="Calibri"/>
                <a:ea typeface="Calibri"/>
                <a:cs typeface="Calibri"/>
                <a:sym typeface="Calibri"/>
              </a:defRPr>
            </a:lvl2pPr>
            <a:lvl3pPr indent="-228600" lvl="2" marL="1371600" marR="0" rtl="0" algn="l">
              <a:lnSpc>
                <a:spcPct val="90000"/>
              </a:lnSpc>
              <a:spcBef>
                <a:spcPts val="1000"/>
              </a:spcBef>
              <a:spcAft>
                <a:spcPts val="0"/>
              </a:spcAft>
              <a:buClr>
                <a:schemeClr val="dk1"/>
              </a:buClr>
              <a:buSzPts val="3999"/>
              <a:buFont typeface="Arial"/>
              <a:buNone/>
              <a:defRPr b="0" i="0" sz="3999" u="none" cap="none" strike="noStrike">
                <a:solidFill>
                  <a:schemeClr val="dk1"/>
                </a:solidFill>
                <a:latin typeface="Calibri"/>
                <a:ea typeface="Calibri"/>
                <a:cs typeface="Calibri"/>
                <a:sym typeface="Calibri"/>
              </a:defRPr>
            </a:lvl3pPr>
            <a:lvl4pPr indent="-228600" lvl="3" marL="1828800" marR="0" rtl="0" algn="l">
              <a:lnSpc>
                <a:spcPct val="90000"/>
              </a:lnSpc>
              <a:spcBef>
                <a:spcPts val="1000"/>
              </a:spcBef>
              <a:spcAft>
                <a:spcPts val="0"/>
              </a:spcAft>
              <a:buClr>
                <a:schemeClr val="dk1"/>
              </a:buClr>
              <a:buSzPts val="3599"/>
              <a:buFont typeface="Arial"/>
              <a:buNone/>
              <a:defRPr b="0" i="0" sz="3599" u="none" cap="none" strike="noStrike">
                <a:solidFill>
                  <a:schemeClr val="dk1"/>
                </a:solidFill>
                <a:latin typeface="Calibri"/>
                <a:ea typeface="Calibri"/>
                <a:cs typeface="Calibri"/>
                <a:sym typeface="Calibri"/>
              </a:defRPr>
            </a:lvl4pPr>
            <a:lvl5pPr indent="-228600" lvl="4" marL="2286000" marR="0" rtl="0" algn="l">
              <a:lnSpc>
                <a:spcPct val="90000"/>
              </a:lnSpc>
              <a:spcBef>
                <a:spcPts val="1000"/>
              </a:spcBef>
              <a:spcAft>
                <a:spcPts val="0"/>
              </a:spcAft>
              <a:buClr>
                <a:schemeClr val="dk1"/>
              </a:buClr>
              <a:buSzPts val="3599"/>
              <a:buFont typeface="Arial"/>
              <a:buNone/>
              <a:defRPr b="0" i="0" sz="3599" u="none" cap="none" strike="noStrike">
                <a:solidFill>
                  <a:schemeClr val="dk1"/>
                </a:solidFill>
                <a:latin typeface="Calibri"/>
                <a:ea typeface="Calibri"/>
                <a:cs typeface="Calibri"/>
                <a:sym typeface="Calibri"/>
              </a:defRPr>
            </a:lvl5pPr>
            <a:lvl6pPr indent="-457136" lvl="5" marL="2743200" marR="0" rtl="0" algn="l">
              <a:lnSpc>
                <a:spcPct val="90000"/>
              </a:lnSpc>
              <a:spcBef>
                <a:spcPts val="1000"/>
              </a:spcBef>
              <a:spcAft>
                <a:spcPts val="0"/>
              </a:spcAft>
              <a:buClr>
                <a:schemeClr val="dk1"/>
              </a:buClr>
              <a:buSzPts val="3599"/>
              <a:buFont typeface="Arial"/>
              <a:buChar char="•"/>
              <a:defRPr b="0" i="0" sz="3599" u="none" cap="none" strike="noStrike">
                <a:solidFill>
                  <a:schemeClr val="dk1"/>
                </a:solidFill>
                <a:latin typeface="Calibri"/>
                <a:ea typeface="Calibri"/>
                <a:cs typeface="Calibri"/>
                <a:sym typeface="Calibri"/>
              </a:defRPr>
            </a:lvl6pPr>
            <a:lvl7pPr indent="-457136" lvl="6" marL="3200400" marR="0" rtl="0" algn="l">
              <a:lnSpc>
                <a:spcPct val="90000"/>
              </a:lnSpc>
              <a:spcBef>
                <a:spcPts val="1000"/>
              </a:spcBef>
              <a:spcAft>
                <a:spcPts val="0"/>
              </a:spcAft>
              <a:buClr>
                <a:schemeClr val="dk1"/>
              </a:buClr>
              <a:buSzPts val="3599"/>
              <a:buFont typeface="Arial"/>
              <a:buChar char="•"/>
              <a:defRPr b="0" i="0" sz="3599" u="none" cap="none" strike="noStrike">
                <a:solidFill>
                  <a:schemeClr val="dk1"/>
                </a:solidFill>
                <a:latin typeface="Calibri"/>
                <a:ea typeface="Calibri"/>
                <a:cs typeface="Calibri"/>
                <a:sym typeface="Calibri"/>
              </a:defRPr>
            </a:lvl7pPr>
            <a:lvl8pPr indent="-457136" lvl="7" marL="3657600" marR="0" rtl="0" algn="l">
              <a:lnSpc>
                <a:spcPct val="90000"/>
              </a:lnSpc>
              <a:spcBef>
                <a:spcPts val="1000"/>
              </a:spcBef>
              <a:spcAft>
                <a:spcPts val="0"/>
              </a:spcAft>
              <a:buClr>
                <a:schemeClr val="dk1"/>
              </a:buClr>
              <a:buSzPts val="3599"/>
              <a:buFont typeface="Arial"/>
              <a:buChar char="•"/>
              <a:defRPr b="0" i="0" sz="3599" u="none" cap="none" strike="noStrike">
                <a:solidFill>
                  <a:schemeClr val="dk1"/>
                </a:solidFill>
                <a:latin typeface="Calibri"/>
                <a:ea typeface="Calibri"/>
                <a:cs typeface="Calibri"/>
                <a:sym typeface="Calibri"/>
              </a:defRPr>
            </a:lvl8pPr>
            <a:lvl9pPr indent="-457136" lvl="8" marL="4114800" marR="0" rtl="0" algn="l">
              <a:lnSpc>
                <a:spcPct val="90000"/>
              </a:lnSpc>
              <a:spcBef>
                <a:spcPts val="1000"/>
              </a:spcBef>
              <a:spcAft>
                <a:spcPts val="0"/>
              </a:spcAft>
              <a:buClr>
                <a:schemeClr val="dk1"/>
              </a:buClr>
              <a:buSzPts val="3599"/>
              <a:buFont typeface="Arial"/>
              <a:buChar char="•"/>
              <a:defRPr b="0" i="0" sz="3599"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1675964" y="12712701"/>
            <a:ext cx="5484971" cy="73025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2399" u="none" cap="none" strike="noStrike">
                <a:solidFill>
                  <a:srgbClr val="B9B9B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8075097" y="12712701"/>
            <a:ext cx="8227457" cy="73025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2399" u="none" cap="none" strike="noStrike">
                <a:solidFill>
                  <a:srgbClr val="B9B9B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17216716" y="12712701"/>
            <a:ext cx="5484971"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2399"/>
              <a:buFont typeface="Arial"/>
              <a:buNone/>
              <a:defRPr b="0" i="0" sz="2399" u="none" cap="none" strike="noStrike">
                <a:solidFill>
                  <a:srgbClr val="B9B9B9"/>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399"/>
              <a:buFont typeface="Arial"/>
              <a:buNone/>
              <a:defRPr b="0" i="0" sz="2399" u="none" cap="none" strike="noStrike">
                <a:solidFill>
                  <a:srgbClr val="B9B9B9"/>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399"/>
              <a:buFont typeface="Arial"/>
              <a:buNone/>
              <a:defRPr b="0" i="0" sz="2399" u="none" cap="none" strike="noStrike">
                <a:solidFill>
                  <a:srgbClr val="B9B9B9"/>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399"/>
              <a:buFont typeface="Arial"/>
              <a:buNone/>
              <a:defRPr b="0" i="0" sz="2399" u="none" cap="none" strike="noStrike">
                <a:solidFill>
                  <a:srgbClr val="B9B9B9"/>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399"/>
              <a:buFont typeface="Arial"/>
              <a:buNone/>
              <a:defRPr b="0" i="0" sz="2399" u="none" cap="none" strike="noStrike">
                <a:solidFill>
                  <a:srgbClr val="B9B9B9"/>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399"/>
              <a:buFont typeface="Arial"/>
              <a:buNone/>
              <a:defRPr b="0" i="0" sz="2399" u="none" cap="none" strike="noStrike">
                <a:solidFill>
                  <a:srgbClr val="B9B9B9"/>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399"/>
              <a:buFont typeface="Arial"/>
              <a:buNone/>
              <a:defRPr b="0" i="0" sz="2399" u="none" cap="none" strike="noStrike">
                <a:solidFill>
                  <a:srgbClr val="B9B9B9"/>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399"/>
              <a:buFont typeface="Arial"/>
              <a:buNone/>
              <a:defRPr b="0" i="0" sz="2399" u="none" cap="none" strike="noStrike">
                <a:solidFill>
                  <a:srgbClr val="B9B9B9"/>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399"/>
              <a:buFont typeface="Arial"/>
              <a:buNone/>
              <a:defRPr b="0" i="0" sz="2399" u="none" cap="none" strike="noStrike">
                <a:solidFill>
                  <a:srgbClr val="B9B9B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 name="Shape 19"/>
        <p:cNvGrpSpPr/>
        <p:nvPr/>
      </p:nvGrpSpPr>
      <p:grpSpPr>
        <a:xfrm>
          <a:off x="0" y="0"/>
          <a:ext cx="0" cy="0"/>
          <a:chOff x="0" y="0"/>
          <a:chExt cx="0" cy="0"/>
        </a:xfrm>
      </p:grpSpPr>
      <p:sp>
        <p:nvSpPr>
          <p:cNvPr id="20" name="Google Shape;20;p3"/>
          <p:cNvSpPr txBox="1"/>
          <p:nvPr/>
        </p:nvSpPr>
        <p:spPr>
          <a:xfrm>
            <a:off x="1969475" y="1022200"/>
            <a:ext cx="19688100" cy="1323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1" lang="en-US" sz="8000">
                <a:solidFill>
                  <a:schemeClr val="dk2"/>
                </a:solidFill>
                <a:latin typeface="Poppins"/>
                <a:ea typeface="Poppins"/>
                <a:cs typeface="Poppins"/>
                <a:sym typeface="Poppins"/>
              </a:rPr>
              <a:t>Coffee Shop </a:t>
            </a:r>
            <a:r>
              <a:rPr b="1" i="0" lang="en-US" sz="8000" u="none" cap="none" strike="noStrike">
                <a:solidFill>
                  <a:schemeClr val="dk2"/>
                </a:solidFill>
                <a:latin typeface="Poppins"/>
                <a:ea typeface="Poppins"/>
                <a:cs typeface="Poppins"/>
                <a:sym typeface="Poppins"/>
              </a:rPr>
              <a:t>Business Model Canvas</a:t>
            </a:r>
            <a:endParaRPr b="0" i="0" sz="1400" u="none" cap="none" strike="noStrike">
              <a:solidFill>
                <a:srgbClr val="000000"/>
              </a:solidFill>
              <a:latin typeface="Arial"/>
              <a:ea typeface="Arial"/>
              <a:cs typeface="Arial"/>
              <a:sym typeface="Arial"/>
            </a:endParaRPr>
          </a:p>
        </p:txBody>
      </p:sp>
      <p:sp>
        <p:nvSpPr>
          <p:cNvPr id="21" name="Google Shape;21;p3"/>
          <p:cNvSpPr txBox="1"/>
          <p:nvPr/>
        </p:nvSpPr>
        <p:spPr>
          <a:xfrm>
            <a:off x="2668308" y="2383311"/>
            <a:ext cx="19041035" cy="120032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lang="en-US" sz="3600">
                <a:solidFill>
                  <a:schemeClr val="dk2"/>
                </a:solidFill>
                <a:latin typeface="Lato Light"/>
                <a:ea typeface="Lato Light"/>
                <a:cs typeface="Lato Light"/>
                <a:sym typeface="Lato Light"/>
              </a:rPr>
              <a:t>An example of why customers will visit your coffee shop, buy from you and the resources that you will need to ensure that people know about you enough to visit your coffee shop. </a:t>
            </a:r>
            <a:endParaRPr b="0" i="0" sz="1400" u="none" cap="none" strike="noStrike">
              <a:solidFill>
                <a:schemeClr val="dk2"/>
              </a:solidFill>
              <a:latin typeface="Arial"/>
              <a:ea typeface="Arial"/>
              <a:cs typeface="Arial"/>
              <a:sym typeface="Arial"/>
            </a:endParaRPr>
          </a:p>
        </p:txBody>
      </p:sp>
      <p:sp>
        <p:nvSpPr>
          <p:cNvPr id="22" name="Google Shape;22;p3"/>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23" name="Google Shape;23;p3"/>
          <p:cNvSpPr/>
          <p:nvPr/>
        </p:nvSpPr>
        <p:spPr>
          <a:xfrm>
            <a:off x="1688123" y="4263512"/>
            <a:ext cx="3962400" cy="6096000"/>
          </a:xfrm>
          <a:prstGeom prst="roundRect">
            <a:avLst>
              <a:gd fmla="val 3058"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4" name="Google Shape;24;p3"/>
          <p:cNvSpPr/>
          <p:nvPr/>
        </p:nvSpPr>
        <p:spPr>
          <a:xfrm>
            <a:off x="5978769" y="4263512"/>
            <a:ext cx="3962400" cy="3165230"/>
          </a:xfrm>
          <a:prstGeom prst="roundRect">
            <a:avLst>
              <a:gd fmla="val 3058"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5" name="Google Shape;25;p3"/>
          <p:cNvSpPr/>
          <p:nvPr/>
        </p:nvSpPr>
        <p:spPr>
          <a:xfrm>
            <a:off x="5978769" y="7624509"/>
            <a:ext cx="3962400" cy="2735003"/>
          </a:xfrm>
          <a:prstGeom prst="roundRect">
            <a:avLst>
              <a:gd fmla="val 3058"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6" name="Google Shape;26;p3"/>
          <p:cNvSpPr/>
          <p:nvPr/>
        </p:nvSpPr>
        <p:spPr>
          <a:xfrm>
            <a:off x="10269415" y="4263512"/>
            <a:ext cx="3962400" cy="6096000"/>
          </a:xfrm>
          <a:prstGeom prst="roundRect">
            <a:avLst>
              <a:gd fmla="val 3058"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7" name="Google Shape;27;p3"/>
          <p:cNvSpPr/>
          <p:nvPr/>
        </p:nvSpPr>
        <p:spPr>
          <a:xfrm>
            <a:off x="14560061" y="4263512"/>
            <a:ext cx="3962400" cy="3165230"/>
          </a:xfrm>
          <a:prstGeom prst="roundRect">
            <a:avLst>
              <a:gd fmla="val 3058"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8" name="Google Shape;28;p3"/>
          <p:cNvSpPr/>
          <p:nvPr/>
        </p:nvSpPr>
        <p:spPr>
          <a:xfrm>
            <a:off x="14560061" y="7624509"/>
            <a:ext cx="3962400" cy="2735003"/>
          </a:xfrm>
          <a:prstGeom prst="roundRect">
            <a:avLst>
              <a:gd fmla="val 3058"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9" name="Google Shape;29;p3"/>
          <p:cNvSpPr/>
          <p:nvPr/>
        </p:nvSpPr>
        <p:spPr>
          <a:xfrm>
            <a:off x="18850706" y="4263512"/>
            <a:ext cx="3962400" cy="6096000"/>
          </a:xfrm>
          <a:prstGeom prst="roundRect">
            <a:avLst>
              <a:gd fmla="val 3058"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30" name="Google Shape;30;p3"/>
          <p:cNvSpPr/>
          <p:nvPr/>
        </p:nvSpPr>
        <p:spPr>
          <a:xfrm>
            <a:off x="1688123" y="10742847"/>
            <a:ext cx="10316308" cy="1950963"/>
          </a:xfrm>
          <a:prstGeom prst="roundRect">
            <a:avLst>
              <a:gd fmla="val 3058"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31" name="Google Shape;31;p3"/>
          <p:cNvSpPr/>
          <p:nvPr/>
        </p:nvSpPr>
        <p:spPr>
          <a:xfrm>
            <a:off x="12496799" y="10742847"/>
            <a:ext cx="10316308" cy="1950963"/>
          </a:xfrm>
          <a:prstGeom prst="roundRect">
            <a:avLst>
              <a:gd fmla="val 3058"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32" name="Google Shape;32;p3"/>
          <p:cNvSpPr/>
          <p:nvPr/>
        </p:nvSpPr>
        <p:spPr>
          <a:xfrm flipH="1" rot="10800000">
            <a:off x="1688123" y="4263513"/>
            <a:ext cx="3962400" cy="695981"/>
          </a:xfrm>
          <a:custGeom>
            <a:rect b="b" l="l" r="r" t="t"/>
            <a:pathLst>
              <a:path extrusionOk="0" h="695981" w="3962400">
                <a:moveTo>
                  <a:pt x="121170" y="695981"/>
                </a:moveTo>
                <a:lnTo>
                  <a:pt x="3841230" y="695981"/>
                </a:lnTo>
                <a:cubicBezTo>
                  <a:pt x="3908150" y="695981"/>
                  <a:pt x="3962400" y="641731"/>
                  <a:pt x="3962400" y="574811"/>
                </a:cubicBezTo>
                <a:lnTo>
                  <a:pt x="3962400" y="0"/>
                </a:lnTo>
                <a:lnTo>
                  <a:pt x="0" y="0"/>
                </a:lnTo>
                <a:lnTo>
                  <a:pt x="0" y="574811"/>
                </a:lnTo>
                <a:cubicBezTo>
                  <a:pt x="0" y="641731"/>
                  <a:pt x="54250" y="695981"/>
                  <a:pt x="121170" y="69598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33" name="Google Shape;33;p3"/>
          <p:cNvSpPr/>
          <p:nvPr/>
        </p:nvSpPr>
        <p:spPr>
          <a:xfrm flipH="1" rot="10800000">
            <a:off x="5978769" y="4263513"/>
            <a:ext cx="3962400" cy="695981"/>
          </a:xfrm>
          <a:custGeom>
            <a:rect b="b" l="l" r="r" t="t"/>
            <a:pathLst>
              <a:path extrusionOk="0" h="695981" w="3962400">
                <a:moveTo>
                  <a:pt x="121170" y="695981"/>
                </a:moveTo>
                <a:lnTo>
                  <a:pt x="3841230" y="695981"/>
                </a:lnTo>
                <a:cubicBezTo>
                  <a:pt x="3908150" y="695981"/>
                  <a:pt x="3962400" y="641731"/>
                  <a:pt x="3962400" y="574811"/>
                </a:cubicBezTo>
                <a:lnTo>
                  <a:pt x="3962400" y="0"/>
                </a:lnTo>
                <a:lnTo>
                  <a:pt x="0" y="0"/>
                </a:lnTo>
                <a:lnTo>
                  <a:pt x="0" y="574811"/>
                </a:lnTo>
                <a:cubicBezTo>
                  <a:pt x="0" y="641731"/>
                  <a:pt x="54250" y="695981"/>
                  <a:pt x="121170" y="69598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34" name="Google Shape;34;p3"/>
          <p:cNvSpPr/>
          <p:nvPr/>
        </p:nvSpPr>
        <p:spPr>
          <a:xfrm flipH="1" rot="10800000">
            <a:off x="5978769" y="7624509"/>
            <a:ext cx="3962400" cy="695981"/>
          </a:xfrm>
          <a:custGeom>
            <a:rect b="b" l="l" r="r" t="t"/>
            <a:pathLst>
              <a:path extrusionOk="0" h="695981" w="3962400">
                <a:moveTo>
                  <a:pt x="121170" y="695981"/>
                </a:moveTo>
                <a:lnTo>
                  <a:pt x="3841230" y="695981"/>
                </a:lnTo>
                <a:cubicBezTo>
                  <a:pt x="3908150" y="695981"/>
                  <a:pt x="3962400" y="641731"/>
                  <a:pt x="3962400" y="574811"/>
                </a:cubicBezTo>
                <a:lnTo>
                  <a:pt x="3962400" y="0"/>
                </a:lnTo>
                <a:lnTo>
                  <a:pt x="0" y="0"/>
                </a:lnTo>
                <a:lnTo>
                  <a:pt x="0" y="574811"/>
                </a:lnTo>
                <a:cubicBezTo>
                  <a:pt x="0" y="641731"/>
                  <a:pt x="54250" y="695981"/>
                  <a:pt x="121170" y="69598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35" name="Google Shape;35;p3"/>
          <p:cNvSpPr/>
          <p:nvPr/>
        </p:nvSpPr>
        <p:spPr>
          <a:xfrm flipH="1" rot="10800000">
            <a:off x="10269415" y="4263513"/>
            <a:ext cx="3962400" cy="695981"/>
          </a:xfrm>
          <a:custGeom>
            <a:rect b="b" l="l" r="r" t="t"/>
            <a:pathLst>
              <a:path extrusionOk="0" h="695981" w="3962400">
                <a:moveTo>
                  <a:pt x="121170" y="695981"/>
                </a:moveTo>
                <a:lnTo>
                  <a:pt x="3841230" y="695981"/>
                </a:lnTo>
                <a:cubicBezTo>
                  <a:pt x="3908150" y="695981"/>
                  <a:pt x="3962400" y="641731"/>
                  <a:pt x="3962400" y="574811"/>
                </a:cubicBezTo>
                <a:lnTo>
                  <a:pt x="3962400" y="0"/>
                </a:lnTo>
                <a:lnTo>
                  <a:pt x="0" y="0"/>
                </a:lnTo>
                <a:lnTo>
                  <a:pt x="0" y="574811"/>
                </a:lnTo>
                <a:cubicBezTo>
                  <a:pt x="0" y="641731"/>
                  <a:pt x="54250" y="695981"/>
                  <a:pt x="121170" y="69598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36" name="Google Shape;36;p3"/>
          <p:cNvSpPr/>
          <p:nvPr/>
        </p:nvSpPr>
        <p:spPr>
          <a:xfrm flipH="1" rot="10800000">
            <a:off x="14560061" y="4263513"/>
            <a:ext cx="3962400" cy="695981"/>
          </a:xfrm>
          <a:custGeom>
            <a:rect b="b" l="l" r="r" t="t"/>
            <a:pathLst>
              <a:path extrusionOk="0" h="695981" w="3962400">
                <a:moveTo>
                  <a:pt x="121170" y="695981"/>
                </a:moveTo>
                <a:lnTo>
                  <a:pt x="3841230" y="695981"/>
                </a:lnTo>
                <a:cubicBezTo>
                  <a:pt x="3908150" y="695981"/>
                  <a:pt x="3962400" y="641731"/>
                  <a:pt x="3962400" y="574811"/>
                </a:cubicBezTo>
                <a:lnTo>
                  <a:pt x="3962400" y="0"/>
                </a:lnTo>
                <a:lnTo>
                  <a:pt x="0" y="0"/>
                </a:lnTo>
                <a:lnTo>
                  <a:pt x="0" y="574811"/>
                </a:lnTo>
                <a:cubicBezTo>
                  <a:pt x="0" y="641731"/>
                  <a:pt x="54250" y="695981"/>
                  <a:pt x="121170" y="69598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37" name="Google Shape;37;p3"/>
          <p:cNvSpPr/>
          <p:nvPr/>
        </p:nvSpPr>
        <p:spPr>
          <a:xfrm flipH="1" rot="10800000">
            <a:off x="14560061" y="7624509"/>
            <a:ext cx="3962400" cy="695981"/>
          </a:xfrm>
          <a:custGeom>
            <a:rect b="b" l="l" r="r" t="t"/>
            <a:pathLst>
              <a:path extrusionOk="0" h="695981" w="3962400">
                <a:moveTo>
                  <a:pt x="121170" y="695981"/>
                </a:moveTo>
                <a:lnTo>
                  <a:pt x="3841230" y="695981"/>
                </a:lnTo>
                <a:cubicBezTo>
                  <a:pt x="3908150" y="695981"/>
                  <a:pt x="3962400" y="641731"/>
                  <a:pt x="3962400" y="574811"/>
                </a:cubicBezTo>
                <a:lnTo>
                  <a:pt x="3962400" y="0"/>
                </a:lnTo>
                <a:lnTo>
                  <a:pt x="0" y="0"/>
                </a:lnTo>
                <a:lnTo>
                  <a:pt x="0" y="574811"/>
                </a:lnTo>
                <a:cubicBezTo>
                  <a:pt x="0" y="641731"/>
                  <a:pt x="54250" y="695981"/>
                  <a:pt x="121170" y="69598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38" name="Google Shape;38;p3"/>
          <p:cNvSpPr/>
          <p:nvPr/>
        </p:nvSpPr>
        <p:spPr>
          <a:xfrm flipH="1" rot="10800000">
            <a:off x="18850706" y="4263513"/>
            <a:ext cx="3962400" cy="695981"/>
          </a:xfrm>
          <a:custGeom>
            <a:rect b="b" l="l" r="r" t="t"/>
            <a:pathLst>
              <a:path extrusionOk="0" h="695981" w="3962400">
                <a:moveTo>
                  <a:pt x="121170" y="695981"/>
                </a:moveTo>
                <a:lnTo>
                  <a:pt x="3841230" y="695981"/>
                </a:lnTo>
                <a:cubicBezTo>
                  <a:pt x="3908150" y="695981"/>
                  <a:pt x="3962400" y="641731"/>
                  <a:pt x="3962400" y="574811"/>
                </a:cubicBezTo>
                <a:lnTo>
                  <a:pt x="3962400" y="0"/>
                </a:lnTo>
                <a:lnTo>
                  <a:pt x="0" y="0"/>
                </a:lnTo>
                <a:lnTo>
                  <a:pt x="0" y="574811"/>
                </a:lnTo>
                <a:cubicBezTo>
                  <a:pt x="0" y="641731"/>
                  <a:pt x="54250" y="695981"/>
                  <a:pt x="121170" y="695981"/>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39" name="Google Shape;39;p3"/>
          <p:cNvSpPr/>
          <p:nvPr/>
        </p:nvSpPr>
        <p:spPr>
          <a:xfrm>
            <a:off x="12496799" y="10775881"/>
            <a:ext cx="10316309" cy="851187"/>
          </a:xfrm>
          <a:custGeom>
            <a:rect b="b" l="l" r="r" t="t"/>
            <a:pathLst>
              <a:path extrusionOk="0" h="851187" w="10316309">
                <a:moveTo>
                  <a:pt x="59660" y="0"/>
                </a:moveTo>
                <a:lnTo>
                  <a:pt x="10256649" y="0"/>
                </a:lnTo>
                <a:cubicBezTo>
                  <a:pt x="10289597" y="0"/>
                  <a:pt x="10316309" y="26711"/>
                  <a:pt x="10316309" y="59660"/>
                </a:cubicBezTo>
                <a:lnTo>
                  <a:pt x="10316309" y="851187"/>
                </a:lnTo>
                <a:lnTo>
                  <a:pt x="0" y="851187"/>
                </a:lnTo>
                <a:lnTo>
                  <a:pt x="0" y="59660"/>
                </a:lnTo>
                <a:cubicBezTo>
                  <a:pt x="0" y="26711"/>
                  <a:pt x="26711" y="0"/>
                  <a:pt x="59660"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40" name="Google Shape;40;p3"/>
          <p:cNvSpPr/>
          <p:nvPr/>
        </p:nvSpPr>
        <p:spPr>
          <a:xfrm>
            <a:off x="1688123" y="10775881"/>
            <a:ext cx="10316308" cy="851187"/>
          </a:xfrm>
          <a:custGeom>
            <a:rect b="b" l="l" r="r" t="t"/>
            <a:pathLst>
              <a:path extrusionOk="0" h="851187" w="10316308">
                <a:moveTo>
                  <a:pt x="59661" y="0"/>
                </a:moveTo>
                <a:lnTo>
                  <a:pt x="10256648" y="0"/>
                </a:lnTo>
                <a:cubicBezTo>
                  <a:pt x="10289597" y="0"/>
                  <a:pt x="10316308" y="26711"/>
                  <a:pt x="10316308" y="59660"/>
                </a:cubicBezTo>
                <a:lnTo>
                  <a:pt x="10316308" y="851187"/>
                </a:lnTo>
                <a:lnTo>
                  <a:pt x="0" y="851187"/>
                </a:lnTo>
                <a:lnTo>
                  <a:pt x="0" y="59660"/>
                </a:lnTo>
                <a:cubicBezTo>
                  <a:pt x="0" y="26711"/>
                  <a:pt x="26711" y="0"/>
                  <a:pt x="59661"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41" name="Google Shape;41;p3"/>
          <p:cNvSpPr txBox="1"/>
          <p:nvPr/>
        </p:nvSpPr>
        <p:spPr>
          <a:xfrm>
            <a:off x="2280100" y="4384246"/>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Key Partners</a:t>
            </a:r>
            <a:endParaRPr b="0" i="0" sz="1400" u="none" cap="none" strike="noStrike">
              <a:solidFill>
                <a:srgbClr val="000000"/>
              </a:solidFill>
              <a:latin typeface="Arial"/>
              <a:ea typeface="Arial"/>
              <a:cs typeface="Arial"/>
              <a:sym typeface="Arial"/>
            </a:endParaRPr>
          </a:p>
        </p:txBody>
      </p:sp>
      <p:sp>
        <p:nvSpPr>
          <p:cNvPr id="42" name="Google Shape;42;p3"/>
          <p:cNvSpPr txBox="1"/>
          <p:nvPr/>
        </p:nvSpPr>
        <p:spPr>
          <a:xfrm>
            <a:off x="6521900" y="4384246"/>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Key Activities</a:t>
            </a:r>
            <a:endParaRPr b="0" i="0" sz="1400" u="none" cap="none" strike="noStrike">
              <a:solidFill>
                <a:srgbClr val="000000"/>
              </a:solidFill>
              <a:latin typeface="Arial"/>
              <a:ea typeface="Arial"/>
              <a:cs typeface="Arial"/>
              <a:sym typeface="Arial"/>
            </a:endParaRPr>
          </a:p>
        </p:txBody>
      </p:sp>
      <p:sp>
        <p:nvSpPr>
          <p:cNvPr id="43" name="Google Shape;43;p3"/>
          <p:cNvSpPr txBox="1"/>
          <p:nvPr/>
        </p:nvSpPr>
        <p:spPr>
          <a:xfrm>
            <a:off x="10839900" y="4384246"/>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Value</a:t>
            </a:r>
            <a:endParaRPr b="0" i="0" sz="1400" u="none" cap="none" strike="noStrike">
              <a:solidFill>
                <a:srgbClr val="000000"/>
              </a:solidFill>
              <a:latin typeface="Arial"/>
              <a:ea typeface="Arial"/>
              <a:cs typeface="Arial"/>
              <a:sym typeface="Arial"/>
            </a:endParaRPr>
          </a:p>
        </p:txBody>
      </p:sp>
      <p:sp>
        <p:nvSpPr>
          <p:cNvPr id="44" name="Google Shape;44;p3"/>
          <p:cNvSpPr txBox="1"/>
          <p:nvPr/>
        </p:nvSpPr>
        <p:spPr>
          <a:xfrm>
            <a:off x="15152038" y="4384246"/>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Relationships</a:t>
            </a:r>
            <a:endParaRPr b="0" i="0" sz="1400" u="none" cap="none" strike="noStrike">
              <a:solidFill>
                <a:srgbClr val="000000"/>
              </a:solidFill>
              <a:latin typeface="Arial"/>
              <a:ea typeface="Arial"/>
              <a:cs typeface="Arial"/>
              <a:sym typeface="Arial"/>
            </a:endParaRPr>
          </a:p>
        </p:txBody>
      </p:sp>
      <p:sp>
        <p:nvSpPr>
          <p:cNvPr id="45" name="Google Shape;45;p3"/>
          <p:cNvSpPr txBox="1"/>
          <p:nvPr/>
        </p:nvSpPr>
        <p:spPr>
          <a:xfrm>
            <a:off x="19442684" y="4384246"/>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Segments</a:t>
            </a:r>
            <a:endParaRPr b="0" i="0" sz="1400" u="none" cap="none" strike="noStrike">
              <a:solidFill>
                <a:srgbClr val="000000"/>
              </a:solidFill>
              <a:latin typeface="Arial"/>
              <a:ea typeface="Arial"/>
              <a:cs typeface="Arial"/>
              <a:sym typeface="Arial"/>
            </a:endParaRPr>
          </a:p>
        </p:txBody>
      </p:sp>
      <p:sp>
        <p:nvSpPr>
          <p:cNvPr id="46" name="Google Shape;46;p3"/>
          <p:cNvSpPr txBox="1"/>
          <p:nvPr/>
        </p:nvSpPr>
        <p:spPr>
          <a:xfrm>
            <a:off x="6521900" y="7711646"/>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Key Resources</a:t>
            </a:r>
            <a:endParaRPr b="0" i="0" sz="1400" u="none" cap="none" strike="noStrike">
              <a:solidFill>
                <a:srgbClr val="000000"/>
              </a:solidFill>
              <a:latin typeface="Arial"/>
              <a:ea typeface="Arial"/>
              <a:cs typeface="Arial"/>
              <a:sym typeface="Arial"/>
            </a:endParaRPr>
          </a:p>
        </p:txBody>
      </p:sp>
      <p:sp>
        <p:nvSpPr>
          <p:cNvPr id="47" name="Google Shape;47;p3"/>
          <p:cNvSpPr txBox="1"/>
          <p:nvPr/>
        </p:nvSpPr>
        <p:spPr>
          <a:xfrm>
            <a:off x="15152038" y="7711646"/>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Channels</a:t>
            </a:r>
            <a:endParaRPr b="0" i="0" sz="1400" u="none" cap="none" strike="noStrike">
              <a:solidFill>
                <a:srgbClr val="000000"/>
              </a:solidFill>
              <a:latin typeface="Arial"/>
              <a:ea typeface="Arial"/>
              <a:cs typeface="Arial"/>
              <a:sym typeface="Arial"/>
            </a:endParaRPr>
          </a:p>
        </p:txBody>
      </p:sp>
      <p:sp>
        <p:nvSpPr>
          <p:cNvPr id="48" name="Google Shape;48;p3"/>
          <p:cNvSpPr txBox="1"/>
          <p:nvPr/>
        </p:nvSpPr>
        <p:spPr>
          <a:xfrm>
            <a:off x="4726354" y="10939864"/>
            <a:ext cx="42398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Cost Structures</a:t>
            </a:r>
            <a:endParaRPr b="0" i="0" sz="1400" u="none" cap="none" strike="noStrike">
              <a:solidFill>
                <a:srgbClr val="000000"/>
              </a:solidFill>
              <a:latin typeface="Arial"/>
              <a:ea typeface="Arial"/>
              <a:cs typeface="Arial"/>
              <a:sym typeface="Arial"/>
            </a:endParaRPr>
          </a:p>
        </p:txBody>
      </p:sp>
      <p:sp>
        <p:nvSpPr>
          <p:cNvPr id="49" name="Google Shape;49;p3"/>
          <p:cNvSpPr txBox="1"/>
          <p:nvPr/>
        </p:nvSpPr>
        <p:spPr>
          <a:xfrm>
            <a:off x="15535030" y="10939864"/>
            <a:ext cx="42398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Revenue Strems</a:t>
            </a:r>
            <a:endParaRPr b="0" i="0" sz="1400" u="none" cap="none" strike="noStrike">
              <a:solidFill>
                <a:srgbClr val="000000"/>
              </a:solidFill>
              <a:latin typeface="Arial"/>
              <a:ea typeface="Arial"/>
              <a:cs typeface="Arial"/>
              <a:sym typeface="Arial"/>
            </a:endParaRPr>
          </a:p>
        </p:txBody>
      </p:sp>
      <p:sp>
        <p:nvSpPr>
          <p:cNvPr id="50" name="Google Shape;50;p3"/>
          <p:cNvSpPr/>
          <p:nvPr/>
        </p:nvSpPr>
        <p:spPr>
          <a:xfrm>
            <a:off x="1969475" y="5291750"/>
            <a:ext cx="3583200" cy="273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lang="en-US" sz="2400">
                <a:solidFill>
                  <a:schemeClr val="dk2"/>
                </a:solidFill>
                <a:latin typeface="Lato Light"/>
                <a:ea typeface="Lato Light"/>
                <a:cs typeface="Lato Light"/>
                <a:sym typeface="Lato Light"/>
              </a:rPr>
              <a:t>Stakeholders that can assist you to attain the success. E.g. </a:t>
            </a:r>
            <a:endParaRPr sz="2400">
              <a:solidFill>
                <a:schemeClr val="dk2"/>
              </a:solidFill>
              <a:latin typeface="Lato Light"/>
              <a:ea typeface="Lato Light"/>
              <a:cs typeface="Lato Light"/>
              <a:sym typeface="Lato Light"/>
            </a:endParaRPr>
          </a:p>
          <a:p>
            <a:pPr indent="0" lvl="0" marL="0" marR="0" rtl="0" algn="l">
              <a:lnSpc>
                <a:spcPct val="100000"/>
              </a:lnSpc>
              <a:spcBef>
                <a:spcPts val="0"/>
              </a:spcBef>
              <a:spcAft>
                <a:spcPts val="0"/>
              </a:spcAft>
              <a:buClr>
                <a:srgbClr val="000000"/>
              </a:buClr>
              <a:buSzPts val="2400"/>
              <a:buFont typeface="Arial"/>
              <a:buNone/>
            </a:pPr>
            <a:r>
              <a:rPr lang="en-US" sz="2400">
                <a:solidFill>
                  <a:schemeClr val="dk2"/>
                </a:solidFill>
                <a:latin typeface="Lato Light"/>
                <a:ea typeface="Lato Light"/>
                <a:cs typeface="Lato Light"/>
                <a:sym typeface="Lato Light"/>
              </a:rPr>
              <a:t>Suppliers</a:t>
            </a:r>
            <a:endParaRPr sz="2400">
              <a:solidFill>
                <a:schemeClr val="dk2"/>
              </a:solidFill>
              <a:latin typeface="Lato Light"/>
              <a:ea typeface="Lato Light"/>
              <a:cs typeface="Lato Light"/>
              <a:sym typeface="Lato Light"/>
            </a:endParaRPr>
          </a:p>
          <a:p>
            <a:pPr indent="0" lvl="0" marL="0" marR="0" rtl="0" algn="l">
              <a:lnSpc>
                <a:spcPct val="100000"/>
              </a:lnSpc>
              <a:spcBef>
                <a:spcPts val="0"/>
              </a:spcBef>
              <a:spcAft>
                <a:spcPts val="0"/>
              </a:spcAft>
              <a:buClr>
                <a:srgbClr val="000000"/>
              </a:buClr>
              <a:buSzPts val="2400"/>
              <a:buFont typeface="Arial"/>
              <a:buNone/>
            </a:pPr>
            <a:r>
              <a:rPr lang="en-US" sz="2400">
                <a:solidFill>
                  <a:schemeClr val="dk2"/>
                </a:solidFill>
                <a:latin typeface="Lato Light"/>
                <a:ea typeface="Lato Light"/>
                <a:cs typeface="Lato Light"/>
                <a:sym typeface="Lato Light"/>
              </a:rPr>
              <a:t>Landlord </a:t>
            </a:r>
            <a:endParaRPr sz="2400">
              <a:solidFill>
                <a:schemeClr val="dk2"/>
              </a:solidFill>
              <a:latin typeface="Lato Light"/>
              <a:ea typeface="Lato Light"/>
              <a:cs typeface="Lato Light"/>
              <a:sym typeface="Lato Light"/>
            </a:endParaRPr>
          </a:p>
          <a:p>
            <a:pPr indent="0" lvl="0" marL="0" marR="0" rtl="0" algn="l">
              <a:lnSpc>
                <a:spcPct val="100000"/>
              </a:lnSpc>
              <a:spcBef>
                <a:spcPts val="0"/>
              </a:spcBef>
              <a:spcAft>
                <a:spcPts val="0"/>
              </a:spcAft>
              <a:buClr>
                <a:srgbClr val="000000"/>
              </a:buClr>
              <a:buSzPts val="2400"/>
              <a:buFont typeface="Arial"/>
              <a:buNone/>
            </a:pPr>
            <a:r>
              <a:rPr lang="en-US" sz="2400">
                <a:solidFill>
                  <a:schemeClr val="dk2"/>
                </a:solidFill>
                <a:latin typeface="Lato Light"/>
                <a:ea typeface="Lato Light"/>
                <a:cs typeface="Lato Light"/>
                <a:sym typeface="Lato Light"/>
              </a:rPr>
              <a:t>Platform owners</a:t>
            </a:r>
            <a:endParaRPr sz="2400">
              <a:solidFill>
                <a:schemeClr val="dk2"/>
              </a:solidFill>
              <a:latin typeface="Lato Light"/>
              <a:ea typeface="Lato Light"/>
              <a:cs typeface="Lato Light"/>
              <a:sym typeface="Lato Light"/>
            </a:endParaRPr>
          </a:p>
          <a:p>
            <a:pPr indent="0" lvl="0" marL="0" marR="0" rtl="0" algn="l">
              <a:lnSpc>
                <a:spcPct val="100000"/>
              </a:lnSpc>
              <a:spcBef>
                <a:spcPts val="0"/>
              </a:spcBef>
              <a:spcAft>
                <a:spcPts val="0"/>
              </a:spcAft>
              <a:buClr>
                <a:srgbClr val="000000"/>
              </a:buClr>
              <a:buSzPts val="2400"/>
              <a:buFont typeface="Arial"/>
              <a:buNone/>
            </a:pPr>
            <a:r>
              <a:rPr lang="en-US" sz="2400">
                <a:solidFill>
                  <a:schemeClr val="dk2"/>
                </a:solidFill>
                <a:latin typeface="Lato Light"/>
                <a:ea typeface="Lato Light"/>
                <a:cs typeface="Lato Light"/>
                <a:sym typeface="Lato Light"/>
              </a:rPr>
              <a:t>Influencers </a:t>
            </a:r>
            <a:endParaRPr sz="2400">
              <a:solidFill>
                <a:schemeClr val="dk2"/>
              </a:solidFill>
              <a:latin typeface="Lato Light"/>
              <a:ea typeface="Lato Light"/>
              <a:cs typeface="Lato Light"/>
              <a:sym typeface="Lato Light"/>
            </a:endParaRPr>
          </a:p>
        </p:txBody>
      </p:sp>
      <p:sp>
        <p:nvSpPr>
          <p:cNvPr id="51" name="Google Shape;51;p3"/>
          <p:cNvSpPr/>
          <p:nvPr/>
        </p:nvSpPr>
        <p:spPr>
          <a:xfrm>
            <a:off x="5978775" y="5291750"/>
            <a:ext cx="3962400" cy="1200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lang="en-US" sz="2400">
                <a:solidFill>
                  <a:schemeClr val="dk2"/>
                </a:solidFill>
                <a:latin typeface="Lato Light"/>
                <a:ea typeface="Lato Light"/>
                <a:cs typeface="Lato Light"/>
                <a:sym typeface="Lato Light"/>
              </a:rPr>
              <a:t>Things you want to do to get more people to know, like nad trust your brand, e..g. social media marketing</a:t>
            </a:r>
            <a:endParaRPr b="0" i="0" sz="1400" u="none" cap="none" strike="noStrike">
              <a:solidFill>
                <a:schemeClr val="dk2"/>
              </a:solidFill>
              <a:latin typeface="Arial"/>
              <a:ea typeface="Arial"/>
              <a:cs typeface="Arial"/>
              <a:sym typeface="Arial"/>
            </a:endParaRPr>
          </a:p>
        </p:txBody>
      </p:sp>
      <p:sp>
        <p:nvSpPr>
          <p:cNvPr id="52" name="Google Shape;52;p3"/>
          <p:cNvSpPr/>
          <p:nvPr/>
        </p:nvSpPr>
        <p:spPr>
          <a:xfrm>
            <a:off x="5978775" y="8635025"/>
            <a:ext cx="3962400" cy="1200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lang="en-US" sz="2400">
                <a:solidFill>
                  <a:schemeClr val="dk2"/>
                </a:solidFill>
                <a:latin typeface="Lato Light"/>
                <a:ea typeface="Lato Light"/>
                <a:cs typeface="Lato Light"/>
                <a:sym typeface="Lato Light"/>
              </a:rPr>
              <a:t>Things you need to make your coffee shop </a:t>
            </a:r>
            <a:r>
              <a:rPr lang="en-US" sz="2400">
                <a:solidFill>
                  <a:schemeClr val="dk2"/>
                </a:solidFill>
                <a:latin typeface="Lato Light"/>
                <a:ea typeface="Lato Light"/>
                <a:cs typeface="Lato Light"/>
                <a:sym typeface="Lato Light"/>
              </a:rPr>
              <a:t>successful</a:t>
            </a:r>
            <a:r>
              <a:rPr lang="en-US" sz="2400">
                <a:solidFill>
                  <a:schemeClr val="dk2"/>
                </a:solidFill>
                <a:latin typeface="Lato Light"/>
                <a:ea typeface="Lato Light"/>
                <a:cs typeface="Lato Light"/>
                <a:sym typeface="Lato Light"/>
              </a:rPr>
              <a:t>, e.g. coffee, marketing </a:t>
            </a:r>
            <a:endParaRPr b="0" i="0" sz="1400" u="none" cap="none" strike="noStrike">
              <a:solidFill>
                <a:schemeClr val="dk2"/>
              </a:solidFill>
              <a:latin typeface="Arial"/>
              <a:ea typeface="Arial"/>
              <a:cs typeface="Arial"/>
              <a:sym typeface="Arial"/>
            </a:endParaRPr>
          </a:p>
        </p:txBody>
      </p:sp>
      <p:sp>
        <p:nvSpPr>
          <p:cNvPr id="53" name="Google Shape;53;p3"/>
          <p:cNvSpPr/>
          <p:nvPr/>
        </p:nvSpPr>
        <p:spPr>
          <a:xfrm>
            <a:off x="10704438" y="5291752"/>
            <a:ext cx="3017619" cy="378565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lang="en-US" sz="2400">
                <a:solidFill>
                  <a:schemeClr val="dk2"/>
                </a:solidFill>
                <a:latin typeface="Lato Light"/>
                <a:ea typeface="Lato Light"/>
                <a:cs typeface="Lato Light"/>
                <a:sym typeface="Lato Light"/>
              </a:rPr>
              <a:t>Value Proposition: </a:t>
            </a:r>
            <a:endParaRPr sz="2400">
              <a:solidFill>
                <a:schemeClr val="dk2"/>
              </a:solidFill>
              <a:latin typeface="Lato Light"/>
              <a:ea typeface="Lato Light"/>
              <a:cs typeface="Lato Light"/>
              <a:sym typeface="Lato Light"/>
            </a:endParaRPr>
          </a:p>
          <a:p>
            <a:pPr indent="-381000" lvl="0" marL="457200" marR="0" rtl="0" algn="l">
              <a:lnSpc>
                <a:spcPct val="100000"/>
              </a:lnSpc>
              <a:spcBef>
                <a:spcPts val="0"/>
              </a:spcBef>
              <a:spcAft>
                <a:spcPts val="0"/>
              </a:spcAft>
              <a:buClr>
                <a:schemeClr val="dk2"/>
              </a:buClr>
              <a:buSzPts val="2400"/>
              <a:buFont typeface="Lato Light"/>
              <a:buChar char="●"/>
            </a:pPr>
            <a:r>
              <a:rPr lang="en-US" sz="2400">
                <a:solidFill>
                  <a:schemeClr val="dk2"/>
                </a:solidFill>
                <a:latin typeface="Lato Light"/>
                <a:ea typeface="Lato Light"/>
                <a:cs typeface="Lato Light"/>
                <a:sym typeface="Lato Light"/>
              </a:rPr>
              <a:t>Why would people buy from you. </a:t>
            </a:r>
            <a:endParaRPr sz="2400">
              <a:solidFill>
                <a:schemeClr val="dk2"/>
              </a:solidFill>
              <a:latin typeface="Lato Light"/>
              <a:ea typeface="Lato Light"/>
              <a:cs typeface="Lato Light"/>
              <a:sym typeface="Lato Light"/>
            </a:endParaRPr>
          </a:p>
          <a:p>
            <a:pPr indent="-381000" lvl="0" marL="457200" marR="0" rtl="0" algn="l">
              <a:lnSpc>
                <a:spcPct val="100000"/>
              </a:lnSpc>
              <a:spcBef>
                <a:spcPts val="0"/>
              </a:spcBef>
              <a:spcAft>
                <a:spcPts val="0"/>
              </a:spcAft>
              <a:buClr>
                <a:schemeClr val="dk2"/>
              </a:buClr>
              <a:buSzPts val="2400"/>
              <a:buFont typeface="Lato Light"/>
              <a:buChar char="●"/>
            </a:pPr>
            <a:r>
              <a:rPr lang="en-US" sz="2400">
                <a:solidFill>
                  <a:schemeClr val="dk2"/>
                </a:solidFill>
                <a:latin typeface="Lato Light"/>
                <a:ea typeface="Lato Light"/>
                <a:cs typeface="Lato Light"/>
                <a:sym typeface="Lato Light"/>
              </a:rPr>
              <a:t>Extremely important to ascertain your audience persona and know </a:t>
            </a:r>
            <a:r>
              <a:rPr lang="en-US" sz="2400">
                <a:solidFill>
                  <a:schemeClr val="dk2"/>
                </a:solidFill>
                <a:latin typeface="Lato Light"/>
                <a:ea typeface="Lato Light"/>
                <a:cs typeface="Lato Light"/>
                <a:sym typeface="Lato Light"/>
              </a:rPr>
              <a:t>their customer journey map. </a:t>
            </a:r>
            <a:endParaRPr sz="2400">
              <a:solidFill>
                <a:schemeClr val="dk2"/>
              </a:solidFill>
              <a:latin typeface="Lato Light"/>
              <a:ea typeface="Lato Light"/>
              <a:cs typeface="Lato Light"/>
              <a:sym typeface="Lato Light"/>
            </a:endParaRPr>
          </a:p>
        </p:txBody>
      </p:sp>
      <p:sp>
        <p:nvSpPr>
          <p:cNvPr id="54" name="Google Shape;54;p3"/>
          <p:cNvSpPr/>
          <p:nvPr/>
        </p:nvSpPr>
        <p:spPr>
          <a:xfrm>
            <a:off x="19334088" y="5291752"/>
            <a:ext cx="3017619" cy="378565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lang="en-US" sz="2400">
                <a:solidFill>
                  <a:schemeClr val="dk2"/>
                </a:solidFill>
                <a:latin typeface="Lato Light"/>
                <a:ea typeface="Lato Light"/>
                <a:cs typeface="Lato Light"/>
                <a:sym typeface="Lato Light"/>
              </a:rPr>
              <a:t>From your audience persona, you need to focus and </a:t>
            </a:r>
            <a:r>
              <a:rPr lang="en-US" sz="2400">
                <a:solidFill>
                  <a:schemeClr val="dk2"/>
                </a:solidFill>
                <a:latin typeface="Lato Light"/>
                <a:ea typeface="Lato Light"/>
                <a:cs typeface="Lato Light"/>
                <a:sym typeface="Lato Light"/>
              </a:rPr>
              <a:t>position</a:t>
            </a:r>
            <a:r>
              <a:rPr lang="en-US" sz="2400">
                <a:solidFill>
                  <a:schemeClr val="dk2"/>
                </a:solidFill>
                <a:latin typeface="Lato Light"/>
                <a:ea typeface="Lato Light"/>
                <a:cs typeface="Lato Light"/>
                <a:sym typeface="Lato Light"/>
              </a:rPr>
              <a:t> your products and services to a particular segment of customers. </a:t>
            </a:r>
            <a:endParaRPr sz="2400">
              <a:solidFill>
                <a:schemeClr val="dk2"/>
              </a:solidFill>
              <a:latin typeface="Lato Light"/>
              <a:ea typeface="Lato Light"/>
              <a:cs typeface="Lato Light"/>
              <a:sym typeface="Lato Light"/>
            </a:endParaRPr>
          </a:p>
          <a:p>
            <a:pPr indent="0" lvl="0" marL="0" marR="0" rtl="0" algn="l">
              <a:lnSpc>
                <a:spcPct val="100000"/>
              </a:lnSpc>
              <a:spcBef>
                <a:spcPts val="0"/>
              </a:spcBef>
              <a:spcAft>
                <a:spcPts val="0"/>
              </a:spcAft>
              <a:buClr>
                <a:srgbClr val="000000"/>
              </a:buClr>
              <a:buSzPts val="2400"/>
              <a:buFont typeface="Arial"/>
              <a:buNone/>
            </a:pPr>
            <a:r>
              <a:t/>
            </a:r>
            <a:endParaRPr sz="2400">
              <a:solidFill>
                <a:schemeClr val="dk2"/>
              </a:solidFill>
              <a:latin typeface="Lato Light"/>
              <a:ea typeface="Lato Light"/>
              <a:cs typeface="Lato Light"/>
              <a:sym typeface="Lato Light"/>
            </a:endParaRPr>
          </a:p>
        </p:txBody>
      </p:sp>
      <p:sp>
        <p:nvSpPr>
          <p:cNvPr id="55" name="Google Shape;55;p3"/>
          <p:cNvSpPr/>
          <p:nvPr/>
        </p:nvSpPr>
        <p:spPr>
          <a:xfrm>
            <a:off x="14604025" y="5291750"/>
            <a:ext cx="3814500" cy="1200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lang="en-US" sz="2400">
                <a:solidFill>
                  <a:schemeClr val="dk2"/>
                </a:solidFill>
                <a:latin typeface="Lato Light"/>
                <a:ea typeface="Lato Light"/>
                <a:cs typeface="Lato Light"/>
                <a:sym typeface="Lato Light"/>
              </a:rPr>
              <a:t>Your customer relationship builds your narrative and the JTBD. </a:t>
            </a:r>
            <a:endParaRPr sz="2400">
              <a:solidFill>
                <a:schemeClr val="dk2"/>
              </a:solidFill>
              <a:latin typeface="Lato Light"/>
              <a:ea typeface="Lato Light"/>
              <a:cs typeface="Lato Light"/>
              <a:sym typeface="Lato Light"/>
            </a:endParaRPr>
          </a:p>
          <a:p>
            <a:pPr indent="0" lvl="0" marL="0" marR="0" rtl="0" algn="l">
              <a:lnSpc>
                <a:spcPct val="100000"/>
              </a:lnSpc>
              <a:spcBef>
                <a:spcPts val="0"/>
              </a:spcBef>
              <a:spcAft>
                <a:spcPts val="0"/>
              </a:spcAft>
              <a:buClr>
                <a:srgbClr val="000000"/>
              </a:buClr>
              <a:buSzPts val="2400"/>
              <a:buFont typeface="Arial"/>
              <a:buNone/>
            </a:pPr>
            <a:r>
              <a:rPr lang="en-US" sz="2400">
                <a:solidFill>
                  <a:schemeClr val="dk2"/>
                </a:solidFill>
                <a:latin typeface="Lato Light"/>
                <a:ea typeface="Lato Light"/>
                <a:cs typeface="Lato Light"/>
                <a:sym typeface="Lato Light"/>
              </a:rPr>
              <a:t>E.g. Ritz Carlton is known for personalised </a:t>
            </a:r>
            <a:r>
              <a:rPr lang="en-US" sz="2400">
                <a:solidFill>
                  <a:schemeClr val="dk2"/>
                </a:solidFill>
                <a:latin typeface="Lato Light"/>
                <a:ea typeface="Lato Light"/>
                <a:cs typeface="Lato Light"/>
                <a:sym typeface="Lato Light"/>
              </a:rPr>
              <a:t>relationship</a:t>
            </a:r>
            <a:r>
              <a:rPr lang="en-US" sz="2400">
                <a:solidFill>
                  <a:schemeClr val="dk2"/>
                </a:solidFill>
                <a:latin typeface="Lato Light"/>
                <a:ea typeface="Lato Light"/>
                <a:cs typeface="Lato Light"/>
                <a:sym typeface="Lato Light"/>
              </a:rPr>
              <a:t> </a:t>
            </a:r>
            <a:endParaRPr sz="2400">
              <a:solidFill>
                <a:schemeClr val="dk2"/>
              </a:solidFill>
              <a:latin typeface="Lato Light"/>
              <a:ea typeface="Lato Light"/>
              <a:cs typeface="Lato Light"/>
              <a:sym typeface="Lato Light"/>
            </a:endParaRPr>
          </a:p>
        </p:txBody>
      </p:sp>
      <p:sp>
        <p:nvSpPr>
          <p:cNvPr id="56" name="Google Shape;56;p3"/>
          <p:cNvSpPr/>
          <p:nvPr/>
        </p:nvSpPr>
        <p:spPr>
          <a:xfrm>
            <a:off x="14560050" y="8635025"/>
            <a:ext cx="3962400" cy="1200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lang="en-US" sz="2400">
                <a:solidFill>
                  <a:schemeClr val="dk2"/>
                </a:solidFill>
                <a:latin typeface="Lato Light"/>
                <a:ea typeface="Lato Light"/>
                <a:cs typeface="Lato Light"/>
                <a:sym typeface="Lato Light"/>
              </a:rPr>
              <a:t>For a coffee shop, you will have your physical outlet and of course online delivery. </a:t>
            </a:r>
            <a:endParaRPr b="0" i="0" sz="1400" u="none" cap="none" strike="noStrike">
              <a:solidFill>
                <a:schemeClr val="dk2"/>
              </a:solidFill>
              <a:latin typeface="Arial"/>
              <a:ea typeface="Arial"/>
              <a:cs typeface="Arial"/>
              <a:sym typeface="Arial"/>
            </a:endParaRPr>
          </a:p>
        </p:txBody>
      </p:sp>
      <p:sp>
        <p:nvSpPr>
          <p:cNvPr id="57" name="Google Shape;57;p3"/>
          <p:cNvSpPr/>
          <p:nvPr/>
        </p:nvSpPr>
        <p:spPr>
          <a:xfrm>
            <a:off x="2280100" y="11929600"/>
            <a:ext cx="9536700" cy="46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2"/>
                </a:solidFill>
                <a:latin typeface="Lato Light"/>
                <a:ea typeface="Lato Light"/>
                <a:cs typeface="Lato Light"/>
                <a:sym typeface="Lato Light"/>
              </a:rPr>
              <a:t>T</a:t>
            </a:r>
            <a:r>
              <a:rPr lang="en-US" sz="2400">
                <a:solidFill>
                  <a:schemeClr val="dk2"/>
                </a:solidFill>
                <a:latin typeface="Lato Light"/>
                <a:ea typeface="Lato Light"/>
                <a:cs typeface="Lato Light"/>
                <a:sym typeface="Lato Light"/>
              </a:rPr>
              <a:t>This is the expenses incurred for the </a:t>
            </a:r>
            <a:r>
              <a:rPr lang="en-US" sz="2400">
                <a:solidFill>
                  <a:schemeClr val="dk2"/>
                </a:solidFill>
                <a:latin typeface="Lato Light"/>
                <a:ea typeface="Lato Light"/>
                <a:cs typeface="Lato Light"/>
                <a:sym typeface="Lato Light"/>
              </a:rPr>
              <a:t>resources</a:t>
            </a:r>
            <a:r>
              <a:rPr lang="en-US" sz="2400">
                <a:solidFill>
                  <a:schemeClr val="dk2"/>
                </a:solidFill>
                <a:latin typeface="Lato Light"/>
                <a:ea typeface="Lato Light"/>
                <a:cs typeface="Lato Light"/>
                <a:sym typeface="Lato Light"/>
              </a:rPr>
              <a:t> and the activities</a:t>
            </a:r>
            <a:endParaRPr b="0" i="0" sz="1400" u="none" cap="none" strike="noStrike">
              <a:solidFill>
                <a:schemeClr val="dk2"/>
              </a:solidFill>
              <a:latin typeface="Arial"/>
              <a:ea typeface="Arial"/>
              <a:cs typeface="Arial"/>
              <a:sym typeface="Arial"/>
            </a:endParaRPr>
          </a:p>
        </p:txBody>
      </p:sp>
      <p:sp>
        <p:nvSpPr>
          <p:cNvPr id="58" name="Google Shape;58;p3"/>
          <p:cNvSpPr/>
          <p:nvPr/>
        </p:nvSpPr>
        <p:spPr>
          <a:xfrm>
            <a:off x="12766425" y="11929600"/>
            <a:ext cx="9847500" cy="46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lang="en-US" sz="2400">
                <a:solidFill>
                  <a:schemeClr val="dk2"/>
                </a:solidFill>
                <a:latin typeface="Lato Light"/>
                <a:ea typeface="Lato Light"/>
                <a:cs typeface="Lato Light"/>
                <a:sym typeface="Lato Light"/>
              </a:rPr>
              <a:t>Other than selling your coffee, can you learn from other sources, e.g. Franchising. </a:t>
            </a:r>
            <a:endParaRPr b="0" i="0" sz="1400" u="none" cap="none" strike="noStrike">
              <a:solidFill>
                <a:schemeClr val="dk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4"/>
          <p:cNvSpPr txBox="1"/>
          <p:nvPr/>
        </p:nvSpPr>
        <p:spPr>
          <a:xfrm>
            <a:off x="6154244" y="1022190"/>
            <a:ext cx="12069331" cy="132343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1" i="0" lang="en-US" sz="8000" u="none" cap="none" strike="noStrike">
                <a:solidFill>
                  <a:schemeClr val="dk2"/>
                </a:solidFill>
                <a:latin typeface="Poppins"/>
                <a:ea typeface="Poppins"/>
                <a:cs typeface="Poppins"/>
                <a:sym typeface="Poppins"/>
              </a:rPr>
              <a:t>Business Model Canva</a:t>
            </a:r>
            <a:endParaRPr b="0" i="0" sz="1400" u="none" cap="none" strike="noStrike">
              <a:solidFill>
                <a:srgbClr val="000000"/>
              </a:solidFill>
              <a:latin typeface="Arial"/>
              <a:ea typeface="Arial"/>
              <a:cs typeface="Arial"/>
              <a:sym typeface="Arial"/>
            </a:endParaRPr>
          </a:p>
        </p:txBody>
      </p:sp>
      <p:sp>
        <p:nvSpPr>
          <p:cNvPr id="64" name="Google Shape;64;p4"/>
          <p:cNvSpPr txBox="1"/>
          <p:nvPr/>
        </p:nvSpPr>
        <p:spPr>
          <a:xfrm>
            <a:off x="2668308" y="2383311"/>
            <a:ext cx="19041035" cy="120032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dk1"/>
                </a:solidFill>
                <a:latin typeface="Lato Light"/>
                <a:ea typeface="Lato Light"/>
                <a:cs typeface="Lato Light"/>
                <a:sym typeface="Lato Light"/>
              </a:rPr>
              <a:t>Marketing is the study and management of exchange relationships. Marketing is the business process of creating relationships with and satisfying customers.</a:t>
            </a:r>
            <a:endParaRPr b="0" i="0" sz="1400" u="none" cap="none" strike="noStrike">
              <a:solidFill>
                <a:srgbClr val="000000"/>
              </a:solidFill>
              <a:latin typeface="Arial"/>
              <a:ea typeface="Arial"/>
              <a:cs typeface="Arial"/>
              <a:sym typeface="Arial"/>
            </a:endParaRPr>
          </a:p>
        </p:txBody>
      </p:sp>
      <p:sp>
        <p:nvSpPr>
          <p:cNvPr id="65" name="Google Shape;65;p4"/>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66" name="Google Shape;66;p4"/>
          <p:cNvSpPr/>
          <p:nvPr/>
        </p:nvSpPr>
        <p:spPr>
          <a:xfrm>
            <a:off x="1688123" y="4263512"/>
            <a:ext cx="3962400" cy="6096000"/>
          </a:xfrm>
          <a:prstGeom prst="roundRect">
            <a:avLst>
              <a:gd fmla="val 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67" name="Google Shape;67;p4"/>
          <p:cNvSpPr/>
          <p:nvPr/>
        </p:nvSpPr>
        <p:spPr>
          <a:xfrm>
            <a:off x="5978769" y="4263512"/>
            <a:ext cx="3962400" cy="3165230"/>
          </a:xfrm>
          <a:prstGeom prst="roundRect">
            <a:avLst>
              <a:gd fmla="val 0"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68" name="Google Shape;68;p4"/>
          <p:cNvSpPr/>
          <p:nvPr/>
        </p:nvSpPr>
        <p:spPr>
          <a:xfrm>
            <a:off x="5978769" y="7624509"/>
            <a:ext cx="3962400" cy="2735003"/>
          </a:xfrm>
          <a:prstGeom prst="roundRect">
            <a:avLst>
              <a:gd fmla="val 0"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69" name="Google Shape;69;p4"/>
          <p:cNvSpPr/>
          <p:nvPr/>
        </p:nvSpPr>
        <p:spPr>
          <a:xfrm>
            <a:off x="10269415" y="4263512"/>
            <a:ext cx="3962400" cy="6096000"/>
          </a:xfrm>
          <a:prstGeom prst="roundRect">
            <a:avLst>
              <a:gd fmla="val 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70" name="Google Shape;70;p4"/>
          <p:cNvSpPr/>
          <p:nvPr/>
        </p:nvSpPr>
        <p:spPr>
          <a:xfrm>
            <a:off x="14560061" y="4263512"/>
            <a:ext cx="3962400" cy="3165230"/>
          </a:xfrm>
          <a:prstGeom prst="roundRect">
            <a:avLst>
              <a:gd fmla="val 0"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71" name="Google Shape;71;p4"/>
          <p:cNvSpPr/>
          <p:nvPr/>
        </p:nvSpPr>
        <p:spPr>
          <a:xfrm>
            <a:off x="14560061" y="7802309"/>
            <a:ext cx="3962400" cy="2735003"/>
          </a:xfrm>
          <a:prstGeom prst="roundRect">
            <a:avLst>
              <a:gd fmla="val 0"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72" name="Google Shape;72;p4"/>
          <p:cNvSpPr/>
          <p:nvPr/>
        </p:nvSpPr>
        <p:spPr>
          <a:xfrm>
            <a:off x="18850706" y="4263512"/>
            <a:ext cx="3962400" cy="6096000"/>
          </a:xfrm>
          <a:prstGeom prst="roundRect">
            <a:avLst>
              <a:gd fmla="val 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73" name="Google Shape;73;p4"/>
          <p:cNvSpPr/>
          <p:nvPr/>
        </p:nvSpPr>
        <p:spPr>
          <a:xfrm>
            <a:off x="1688123" y="10703090"/>
            <a:ext cx="10316308" cy="1950963"/>
          </a:xfrm>
          <a:prstGeom prst="roundRect">
            <a:avLst>
              <a:gd fmla="val 0"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74" name="Google Shape;74;p4"/>
          <p:cNvSpPr/>
          <p:nvPr/>
        </p:nvSpPr>
        <p:spPr>
          <a:xfrm>
            <a:off x="12496799" y="10703090"/>
            <a:ext cx="10316308" cy="1950963"/>
          </a:xfrm>
          <a:prstGeom prst="roundRect">
            <a:avLst>
              <a:gd fmla="val 0"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75" name="Google Shape;75;p4"/>
          <p:cNvSpPr txBox="1"/>
          <p:nvPr/>
        </p:nvSpPr>
        <p:spPr>
          <a:xfrm>
            <a:off x="6521900" y="5146246"/>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Key Activities</a:t>
            </a:r>
            <a:endParaRPr b="0" i="0" sz="1400" u="none" cap="none" strike="noStrike">
              <a:solidFill>
                <a:srgbClr val="000000"/>
              </a:solidFill>
              <a:latin typeface="Arial"/>
              <a:ea typeface="Arial"/>
              <a:cs typeface="Arial"/>
              <a:sym typeface="Arial"/>
            </a:endParaRPr>
          </a:p>
        </p:txBody>
      </p:sp>
      <p:sp>
        <p:nvSpPr>
          <p:cNvPr id="76" name="Google Shape;76;p4"/>
          <p:cNvSpPr txBox="1"/>
          <p:nvPr/>
        </p:nvSpPr>
        <p:spPr>
          <a:xfrm>
            <a:off x="10839900" y="6457797"/>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Value</a:t>
            </a:r>
            <a:endParaRPr b="0" i="0" sz="1400" u="none" cap="none" strike="noStrike">
              <a:solidFill>
                <a:srgbClr val="000000"/>
              </a:solidFill>
              <a:latin typeface="Arial"/>
              <a:ea typeface="Arial"/>
              <a:cs typeface="Arial"/>
              <a:sym typeface="Arial"/>
            </a:endParaRPr>
          </a:p>
        </p:txBody>
      </p:sp>
      <p:sp>
        <p:nvSpPr>
          <p:cNvPr id="77" name="Google Shape;77;p4"/>
          <p:cNvSpPr txBox="1"/>
          <p:nvPr/>
        </p:nvSpPr>
        <p:spPr>
          <a:xfrm>
            <a:off x="15152038" y="5146246"/>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Relationships</a:t>
            </a:r>
            <a:endParaRPr b="0" i="0" sz="1400" u="none" cap="none" strike="noStrike">
              <a:solidFill>
                <a:srgbClr val="000000"/>
              </a:solidFill>
              <a:latin typeface="Arial"/>
              <a:ea typeface="Arial"/>
              <a:cs typeface="Arial"/>
              <a:sym typeface="Arial"/>
            </a:endParaRPr>
          </a:p>
        </p:txBody>
      </p:sp>
      <p:sp>
        <p:nvSpPr>
          <p:cNvPr id="78" name="Google Shape;78;p4"/>
          <p:cNvSpPr txBox="1"/>
          <p:nvPr/>
        </p:nvSpPr>
        <p:spPr>
          <a:xfrm>
            <a:off x="19442684" y="6457797"/>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Segments</a:t>
            </a:r>
            <a:endParaRPr b="0" i="0" sz="1400" u="none" cap="none" strike="noStrike">
              <a:solidFill>
                <a:srgbClr val="000000"/>
              </a:solidFill>
              <a:latin typeface="Arial"/>
              <a:ea typeface="Arial"/>
              <a:cs typeface="Arial"/>
              <a:sym typeface="Arial"/>
            </a:endParaRPr>
          </a:p>
        </p:txBody>
      </p:sp>
      <p:sp>
        <p:nvSpPr>
          <p:cNvPr id="79" name="Google Shape;79;p4"/>
          <p:cNvSpPr txBox="1"/>
          <p:nvPr/>
        </p:nvSpPr>
        <p:spPr>
          <a:xfrm>
            <a:off x="6521900" y="8203771"/>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Key Resources</a:t>
            </a:r>
            <a:endParaRPr b="0" i="0" sz="1400" u="none" cap="none" strike="noStrike">
              <a:solidFill>
                <a:srgbClr val="000000"/>
              </a:solidFill>
              <a:latin typeface="Arial"/>
              <a:ea typeface="Arial"/>
              <a:cs typeface="Arial"/>
              <a:sym typeface="Arial"/>
            </a:endParaRPr>
          </a:p>
        </p:txBody>
      </p:sp>
      <p:sp>
        <p:nvSpPr>
          <p:cNvPr id="80" name="Google Shape;80;p4"/>
          <p:cNvSpPr txBox="1"/>
          <p:nvPr/>
        </p:nvSpPr>
        <p:spPr>
          <a:xfrm>
            <a:off x="15152038" y="8203771"/>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Channels</a:t>
            </a:r>
            <a:endParaRPr b="0" i="0" sz="1400" u="none" cap="none" strike="noStrike">
              <a:solidFill>
                <a:srgbClr val="000000"/>
              </a:solidFill>
              <a:latin typeface="Arial"/>
              <a:ea typeface="Arial"/>
              <a:cs typeface="Arial"/>
              <a:sym typeface="Arial"/>
            </a:endParaRPr>
          </a:p>
        </p:txBody>
      </p:sp>
      <p:sp>
        <p:nvSpPr>
          <p:cNvPr id="81" name="Google Shape;81;p4"/>
          <p:cNvSpPr txBox="1"/>
          <p:nvPr/>
        </p:nvSpPr>
        <p:spPr>
          <a:xfrm>
            <a:off x="5683952" y="11475710"/>
            <a:ext cx="4239846" cy="5232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Cost Structures</a:t>
            </a:r>
            <a:endParaRPr b="0" i="0" sz="1400" u="none" cap="none" strike="noStrike">
              <a:solidFill>
                <a:srgbClr val="000000"/>
              </a:solidFill>
              <a:latin typeface="Arial"/>
              <a:ea typeface="Arial"/>
              <a:cs typeface="Arial"/>
              <a:sym typeface="Arial"/>
            </a:endParaRPr>
          </a:p>
        </p:txBody>
      </p:sp>
      <p:sp>
        <p:nvSpPr>
          <p:cNvPr id="82" name="Google Shape;82;p4"/>
          <p:cNvSpPr txBox="1"/>
          <p:nvPr/>
        </p:nvSpPr>
        <p:spPr>
          <a:xfrm>
            <a:off x="16492628" y="11475710"/>
            <a:ext cx="4239846" cy="5232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Revenue Strems</a:t>
            </a:r>
            <a:endParaRPr b="0" i="0" sz="1400" u="none" cap="none" strike="noStrike">
              <a:solidFill>
                <a:srgbClr val="000000"/>
              </a:solidFill>
              <a:latin typeface="Arial"/>
              <a:ea typeface="Arial"/>
              <a:cs typeface="Arial"/>
              <a:sym typeface="Arial"/>
            </a:endParaRPr>
          </a:p>
        </p:txBody>
      </p:sp>
      <p:grpSp>
        <p:nvGrpSpPr>
          <p:cNvPr id="83" name="Google Shape;83;p4"/>
          <p:cNvGrpSpPr/>
          <p:nvPr/>
        </p:nvGrpSpPr>
        <p:grpSpPr>
          <a:xfrm>
            <a:off x="2280100" y="6462214"/>
            <a:ext cx="2778446" cy="1757036"/>
            <a:chOff x="2280100" y="4755721"/>
            <a:chExt cx="2778446" cy="1757036"/>
          </a:xfrm>
        </p:grpSpPr>
        <p:sp>
          <p:nvSpPr>
            <p:cNvPr id="84" name="Google Shape;84;p4"/>
            <p:cNvSpPr txBox="1"/>
            <p:nvPr/>
          </p:nvSpPr>
          <p:spPr>
            <a:xfrm>
              <a:off x="2280100" y="4755721"/>
              <a:ext cx="2778446"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Key Partners</a:t>
              </a:r>
              <a:endParaRPr b="0" i="0" sz="1400" u="none" cap="none" strike="noStrike">
                <a:solidFill>
                  <a:srgbClr val="000000"/>
                </a:solidFill>
                <a:latin typeface="Arial"/>
                <a:ea typeface="Arial"/>
                <a:cs typeface="Arial"/>
                <a:sym typeface="Arial"/>
              </a:endParaRPr>
            </a:p>
          </p:txBody>
        </p:sp>
        <p:grpSp>
          <p:nvGrpSpPr>
            <p:cNvPr id="85" name="Google Shape;85;p4"/>
            <p:cNvGrpSpPr/>
            <p:nvPr/>
          </p:nvGrpSpPr>
          <p:grpSpPr>
            <a:xfrm>
              <a:off x="3182447" y="5667775"/>
              <a:ext cx="844984" cy="844982"/>
              <a:chOff x="563824" y="238902"/>
              <a:chExt cx="599676" cy="599676"/>
            </a:xfrm>
          </p:grpSpPr>
          <p:sp>
            <p:nvSpPr>
              <p:cNvPr id="86" name="Google Shape;86;p4"/>
              <p:cNvSpPr/>
              <p:nvPr/>
            </p:nvSpPr>
            <p:spPr>
              <a:xfrm>
                <a:off x="563824" y="238902"/>
                <a:ext cx="517652" cy="517652"/>
              </a:xfrm>
              <a:custGeom>
                <a:rect b="b" l="l" r="r" t="t"/>
                <a:pathLst>
                  <a:path extrusionOk="0" h="517651" w="517651">
                    <a:moveTo>
                      <a:pt x="245812" y="436157"/>
                    </a:moveTo>
                    <a:cubicBezTo>
                      <a:pt x="245812" y="331170"/>
                      <a:pt x="331255" y="245757"/>
                      <a:pt x="436254" y="245757"/>
                    </a:cubicBezTo>
                    <a:cubicBezTo>
                      <a:pt x="457349" y="245757"/>
                      <a:pt x="478445" y="249396"/>
                      <a:pt x="498982" y="256568"/>
                    </a:cubicBezTo>
                    <a:cubicBezTo>
                      <a:pt x="500443" y="257073"/>
                      <a:pt x="501958" y="257325"/>
                      <a:pt x="503472" y="257325"/>
                    </a:cubicBezTo>
                    <a:cubicBezTo>
                      <a:pt x="503685" y="257338"/>
                      <a:pt x="503871" y="257325"/>
                      <a:pt x="504004" y="257325"/>
                    </a:cubicBezTo>
                    <a:cubicBezTo>
                      <a:pt x="511523" y="257325"/>
                      <a:pt x="517607" y="251242"/>
                      <a:pt x="517607" y="243725"/>
                    </a:cubicBezTo>
                    <a:cubicBezTo>
                      <a:pt x="517607" y="242065"/>
                      <a:pt x="517315" y="240471"/>
                      <a:pt x="516783" y="238997"/>
                    </a:cubicBezTo>
                    <a:cubicBezTo>
                      <a:pt x="506289" y="105201"/>
                      <a:pt x="393984" y="956"/>
                      <a:pt x="259415" y="956"/>
                    </a:cubicBezTo>
                    <a:cubicBezTo>
                      <a:pt x="116901" y="956"/>
                      <a:pt x="956" y="116876"/>
                      <a:pt x="956" y="259358"/>
                    </a:cubicBezTo>
                    <a:cubicBezTo>
                      <a:pt x="956" y="395212"/>
                      <a:pt x="107230" y="508356"/>
                      <a:pt x="242915" y="516948"/>
                    </a:cubicBezTo>
                    <a:cubicBezTo>
                      <a:pt x="243180" y="516961"/>
                      <a:pt x="243474" y="516975"/>
                      <a:pt x="243766" y="516975"/>
                    </a:cubicBezTo>
                    <a:cubicBezTo>
                      <a:pt x="248016" y="516975"/>
                      <a:pt x="252029" y="514996"/>
                      <a:pt x="254606" y="511595"/>
                    </a:cubicBezTo>
                    <a:cubicBezTo>
                      <a:pt x="257369" y="507969"/>
                      <a:pt x="258113" y="503202"/>
                      <a:pt x="256598" y="498899"/>
                    </a:cubicBezTo>
                    <a:cubicBezTo>
                      <a:pt x="249451" y="478379"/>
                      <a:pt x="245812" y="457261"/>
                      <a:pt x="245812" y="436157"/>
                    </a:cubicBezTo>
                    <a:close/>
                    <a:moveTo>
                      <a:pt x="187372" y="350573"/>
                    </a:moveTo>
                    <a:cubicBezTo>
                      <a:pt x="184716" y="353228"/>
                      <a:pt x="181235" y="354557"/>
                      <a:pt x="177756" y="354557"/>
                    </a:cubicBezTo>
                    <a:cubicBezTo>
                      <a:pt x="174277" y="354557"/>
                      <a:pt x="170797" y="353228"/>
                      <a:pt x="168140" y="350573"/>
                    </a:cubicBezTo>
                    <a:cubicBezTo>
                      <a:pt x="162827" y="345260"/>
                      <a:pt x="162827" y="336653"/>
                      <a:pt x="168140" y="331342"/>
                    </a:cubicBezTo>
                    <a:lnTo>
                      <a:pt x="245757" y="253726"/>
                    </a:lnTo>
                    <a:lnTo>
                      <a:pt x="245757" y="96157"/>
                    </a:lnTo>
                    <a:cubicBezTo>
                      <a:pt x="245757" y="88640"/>
                      <a:pt x="251840" y="82557"/>
                      <a:pt x="259358" y="82557"/>
                    </a:cubicBezTo>
                    <a:cubicBezTo>
                      <a:pt x="266875" y="82557"/>
                      <a:pt x="272958" y="88640"/>
                      <a:pt x="272958" y="96157"/>
                    </a:cubicBezTo>
                    <a:lnTo>
                      <a:pt x="272958" y="259358"/>
                    </a:lnTo>
                    <a:cubicBezTo>
                      <a:pt x="272958" y="262970"/>
                      <a:pt x="271524" y="266424"/>
                      <a:pt x="268974" y="268974"/>
                    </a:cubicBezTo>
                    <a:lnTo>
                      <a:pt x="187372" y="35057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87" name="Google Shape;87;p4"/>
              <p:cNvSpPr/>
              <p:nvPr/>
            </p:nvSpPr>
            <p:spPr>
              <a:xfrm>
                <a:off x="835824" y="510902"/>
                <a:ext cx="327676" cy="327676"/>
              </a:xfrm>
              <a:custGeom>
                <a:rect b="b" l="l" r="r" t="t"/>
                <a:pathLst>
                  <a:path extrusionOk="0" h="327676" w="327676">
                    <a:moveTo>
                      <a:pt x="164157" y="956"/>
                    </a:moveTo>
                    <a:cubicBezTo>
                      <a:pt x="74163" y="956"/>
                      <a:pt x="956" y="74163"/>
                      <a:pt x="956" y="164157"/>
                    </a:cubicBezTo>
                    <a:cubicBezTo>
                      <a:pt x="956" y="254150"/>
                      <a:pt x="74163" y="327357"/>
                      <a:pt x="164157" y="327357"/>
                    </a:cubicBezTo>
                    <a:cubicBezTo>
                      <a:pt x="254150" y="327357"/>
                      <a:pt x="327357" y="254150"/>
                      <a:pt x="327357" y="164157"/>
                    </a:cubicBezTo>
                    <a:cubicBezTo>
                      <a:pt x="327357" y="74163"/>
                      <a:pt x="254152" y="956"/>
                      <a:pt x="164157" y="956"/>
                    </a:cubicBezTo>
                    <a:close/>
                    <a:moveTo>
                      <a:pt x="157357" y="150558"/>
                    </a:moveTo>
                    <a:lnTo>
                      <a:pt x="170958" y="150558"/>
                    </a:lnTo>
                    <a:cubicBezTo>
                      <a:pt x="197201" y="150558"/>
                      <a:pt x="218557" y="171914"/>
                      <a:pt x="218557" y="198157"/>
                    </a:cubicBezTo>
                    <a:cubicBezTo>
                      <a:pt x="218557" y="222074"/>
                      <a:pt x="200766" y="241737"/>
                      <a:pt x="177757" y="245070"/>
                    </a:cubicBezTo>
                    <a:lnTo>
                      <a:pt x="177757" y="259358"/>
                    </a:lnTo>
                    <a:cubicBezTo>
                      <a:pt x="177757" y="266875"/>
                      <a:pt x="171674" y="272958"/>
                      <a:pt x="164157" y="272958"/>
                    </a:cubicBezTo>
                    <a:cubicBezTo>
                      <a:pt x="156639" y="272958"/>
                      <a:pt x="150556" y="266875"/>
                      <a:pt x="150556" y="259358"/>
                    </a:cubicBezTo>
                    <a:lnTo>
                      <a:pt x="150556" y="245757"/>
                    </a:lnTo>
                    <a:lnTo>
                      <a:pt x="123357" y="245757"/>
                    </a:lnTo>
                    <a:cubicBezTo>
                      <a:pt x="115839" y="245757"/>
                      <a:pt x="109756" y="239674"/>
                      <a:pt x="109756" y="232157"/>
                    </a:cubicBezTo>
                    <a:cubicBezTo>
                      <a:pt x="109756" y="224639"/>
                      <a:pt x="115839" y="218556"/>
                      <a:pt x="123357" y="218556"/>
                    </a:cubicBezTo>
                    <a:lnTo>
                      <a:pt x="170956" y="218556"/>
                    </a:lnTo>
                    <a:cubicBezTo>
                      <a:pt x="182193" y="218556"/>
                      <a:pt x="191356" y="209405"/>
                      <a:pt x="191356" y="198156"/>
                    </a:cubicBezTo>
                    <a:cubicBezTo>
                      <a:pt x="191356" y="186907"/>
                      <a:pt x="182192" y="177756"/>
                      <a:pt x="170956" y="177756"/>
                    </a:cubicBezTo>
                    <a:lnTo>
                      <a:pt x="157357" y="177756"/>
                    </a:lnTo>
                    <a:cubicBezTo>
                      <a:pt x="131114" y="177756"/>
                      <a:pt x="109757" y="156400"/>
                      <a:pt x="109757" y="130156"/>
                    </a:cubicBezTo>
                    <a:cubicBezTo>
                      <a:pt x="109757" y="106240"/>
                      <a:pt x="127549" y="86577"/>
                      <a:pt x="150558" y="83244"/>
                    </a:cubicBezTo>
                    <a:lnTo>
                      <a:pt x="150558" y="68956"/>
                    </a:lnTo>
                    <a:cubicBezTo>
                      <a:pt x="150558" y="61439"/>
                      <a:pt x="156641" y="55356"/>
                      <a:pt x="164158" y="55356"/>
                    </a:cubicBezTo>
                    <a:cubicBezTo>
                      <a:pt x="171676" y="55356"/>
                      <a:pt x="177757" y="61440"/>
                      <a:pt x="177757" y="68957"/>
                    </a:cubicBezTo>
                    <a:lnTo>
                      <a:pt x="177757" y="82558"/>
                    </a:lnTo>
                    <a:lnTo>
                      <a:pt x="204957" y="82558"/>
                    </a:lnTo>
                    <a:cubicBezTo>
                      <a:pt x="212474" y="82558"/>
                      <a:pt x="218557" y="88641"/>
                      <a:pt x="218557" y="96158"/>
                    </a:cubicBezTo>
                    <a:cubicBezTo>
                      <a:pt x="218557" y="103676"/>
                      <a:pt x="212474" y="109759"/>
                      <a:pt x="204957" y="109759"/>
                    </a:cubicBezTo>
                    <a:lnTo>
                      <a:pt x="157357" y="109759"/>
                    </a:lnTo>
                    <a:cubicBezTo>
                      <a:pt x="146121" y="109759"/>
                      <a:pt x="136957" y="118909"/>
                      <a:pt x="136957" y="130159"/>
                    </a:cubicBezTo>
                    <a:cubicBezTo>
                      <a:pt x="136957" y="141408"/>
                      <a:pt x="146122" y="150558"/>
                      <a:pt x="157357" y="15055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grpSp>
      </p:grpSp>
      <p:sp>
        <p:nvSpPr>
          <p:cNvPr id="88" name="Google Shape;88;p4"/>
          <p:cNvSpPr/>
          <p:nvPr/>
        </p:nvSpPr>
        <p:spPr>
          <a:xfrm>
            <a:off x="7488594" y="5916166"/>
            <a:ext cx="844236" cy="844234"/>
          </a:xfrm>
          <a:custGeom>
            <a:rect b="b" l="l" r="r" t="t"/>
            <a:pathLst>
              <a:path extrusionOk="0" h="599144" w="599144">
                <a:moveTo>
                  <a:pt x="597710" y="107778"/>
                </a:moveTo>
                <a:cubicBezTo>
                  <a:pt x="595982" y="104018"/>
                  <a:pt x="592478" y="101366"/>
                  <a:pt x="588415" y="100697"/>
                </a:cubicBezTo>
                <a:cubicBezTo>
                  <a:pt x="565300" y="96913"/>
                  <a:pt x="528948" y="87764"/>
                  <a:pt x="520456" y="79272"/>
                </a:cubicBezTo>
                <a:cubicBezTo>
                  <a:pt x="511964" y="70780"/>
                  <a:pt x="502816" y="34417"/>
                  <a:pt x="499020" y="11326"/>
                </a:cubicBezTo>
                <a:cubicBezTo>
                  <a:pt x="498362" y="7238"/>
                  <a:pt x="495711" y="3759"/>
                  <a:pt x="491963" y="2019"/>
                </a:cubicBezTo>
                <a:cubicBezTo>
                  <a:pt x="488168" y="279"/>
                  <a:pt x="483837" y="547"/>
                  <a:pt x="480284" y="2676"/>
                </a:cubicBezTo>
                <a:cubicBezTo>
                  <a:pt x="477997" y="4051"/>
                  <a:pt x="424442" y="37009"/>
                  <a:pt x="424442" y="88081"/>
                </a:cubicBezTo>
                <a:lnTo>
                  <a:pt x="424442" y="132049"/>
                </a:lnTo>
                <a:cubicBezTo>
                  <a:pt x="366534" y="180068"/>
                  <a:pt x="299864" y="240203"/>
                  <a:pt x="299864" y="262490"/>
                </a:cubicBezTo>
                <a:lnTo>
                  <a:pt x="299864" y="263894"/>
                </a:lnTo>
                <a:lnTo>
                  <a:pt x="299864" y="277090"/>
                </a:lnTo>
                <a:cubicBezTo>
                  <a:pt x="299864" y="280398"/>
                  <a:pt x="298551" y="283562"/>
                  <a:pt x="296215" y="285898"/>
                </a:cubicBezTo>
                <a:lnTo>
                  <a:pt x="241225" y="340887"/>
                </a:lnTo>
                <a:cubicBezTo>
                  <a:pt x="238793" y="343320"/>
                  <a:pt x="235604" y="344537"/>
                  <a:pt x="232417" y="344537"/>
                </a:cubicBezTo>
                <a:cubicBezTo>
                  <a:pt x="229230" y="344537"/>
                  <a:pt x="226042" y="343320"/>
                  <a:pt x="223608" y="340887"/>
                </a:cubicBezTo>
                <a:cubicBezTo>
                  <a:pt x="218742" y="336021"/>
                  <a:pt x="218742" y="328137"/>
                  <a:pt x="223608" y="323272"/>
                </a:cubicBezTo>
                <a:lnTo>
                  <a:pt x="274948" y="271932"/>
                </a:lnTo>
                <a:lnTo>
                  <a:pt x="274948" y="262492"/>
                </a:lnTo>
                <a:cubicBezTo>
                  <a:pt x="274948" y="260020"/>
                  <a:pt x="274992" y="257216"/>
                  <a:pt x="275653" y="253792"/>
                </a:cubicBezTo>
                <a:cubicBezTo>
                  <a:pt x="267428" y="251587"/>
                  <a:pt x="258945" y="250035"/>
                  <a:pt x="250031" y="250035"/>
                </a:cubicBezTo>
                <a:cubicBezTo>
                  <a:pt x="195065" y="250035"/>
                  <a:pt x="150369" y="294744"/>
                  <a:pt x="150369" y="349697"/>
                </a:cubicBezTo>
                <a:cubicBezTo>
                  <a:pt x="150369" y="404650"/>
                  <a:pt x="195068" y="449359"/>
                  <a:pt x="250034" y="449359"/>
                </a:cubicBezTo>
                <a:cubicBezTo>
                  <a:pt x="305000" y="449359"/>
                  <a:pt x="349696" y="404650"/>
                  <a:pt x="349696" y="349697"/>
                </a:cubicBezTo>
                <a:cubicBezTo>
                  <a:pt x="349696" y="331479"/>
                  <a:pt x="344706" y="314488"/>
                  <a:pt x="336079" y="299865"/>
                </a:cubicBezTo>
                <a:lnTo>
                  <a:pt x="337238" y="299865"/>
                </a:lnTo>
                <a:cubicBezTo>
                  <a:pt x="348903" y="299865"/>
                  <a:pt x="370968" y="281528"/>
                  <a:pt x="396204" y="255815"/>
                </a:cubicBezTo>
                <a:cubicBezTo>
                  <a:pt x="414398" y="284000"/>
                  <a:pt x="424442" y="316084"/>
                  <a:pt x="424442" y="349697"/>
                </a:cubicBezTo>
                <a:cubicBezTo>
                  <a:pt x="424442" y="445869"/>
                  <a:pt x="346191" y="524107"/>
                  <a:pt x="250033" y="524107"/>
                </a:cubicBezTo>
                <a:cubicBezTo>
                  <a:pt x="153874" y="524107"/>
                  <a:pt x="75623" y="445867"/>
                  <a:pt x="75623" y="349696"/>
                </a:cubicBezTo>
                <a:cubicBezTo>
                  <a:pt x="75623" y="253524"/>
                  <a:pt x="153874" y="175286"/>
                  <a:pt x="250033" y="175286"/>
                </a:cubicBezTo>
                <a:cubicBezTo>
                  <a:pt x="274866" y="175286"/>
                  <a:pt x="298827" y="180966"/>
                  <a:pt x="321107" y="191030"/>
                </a:cubicBezTo>
                <a:cubicBezTo>
                  <a:pt x="335615" y="176451"/>
                  <a:pt x="354568" y="158857"/>
                  <a:pt x="379693" y="137229"/>
                </a:cubicBezTo>
                <a:cubicBezTo>
                  <a:pt x="340810" y="113503"/>
                  <a:pt x="295948" y="100539"/>
                  <a:pt x="250033" y="100539"/>
                </a:cubicBezTo>
                <a:cubicBezTo>
                  <a:pt x="112657" y="100539"/>
                  <a:pt x="876" y="212307"/>
                  <a:pt x="876" y="349696"/>
                </a:cubicBezTo>
                <a:cubicBezTo>
                  <a:pt x="876" y="487085"/>
                  <a:pt x="112657" y="598854"/>
                  <a:pt x="250034" y="598854"/>
                </a:cubicBezTo>
                <a:cubicBezTo>
                  <a:pt x="387411" y="598854"/>
                  <a:pt x="499191" y="487086"/>
                  <a:pt x="499191" y="349697"/>
                </a:cubicBezTo>
                <a:cubicBezTo>
                  <a:pt x="499191" y="295120"/>
                  <a:pt x="480918" y="242035"/>
                  <a:pt x="447902" y="198773"/>
                </a:cubicBezTo>
                <a:cubicBezTo>
                  <a:pt x="454628" y="190906"/>
                  <a:pt x="461267" y="183020"/>
                  <a:pt x="467681" y="175287"/>
                </a:cubicBezTo>
                <a:lnTo>
                  <a:pt x="511649" y="175287"/>
                </a:lnTo>
                <a:cubicBezTo>
                  <a:pt x="562745" y="175287"/>
                  <a:pt x="595690" y="121721"/>
                  <a:pt x="597053" y="119434"/>
                </a:cubicBezTo>
                <a:cubicBezTo>
                  <a:pt x="599194" y="115893"/>
                  <a:pt x="599437" y="111525"/>
                  <a:pt x="597710" y="10777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grpSp>
        <p:nvGrpSpPr>
          <p:cNvPr id="89" name="Google Shape;89;p4"/>
          <p:cNvGrpSpPr/>
          <p:nvPr/>
        </p:nvGrpSpPr>
        <p:grpSpPr>
          <a:xfrm>
            <a:off x="4712703" y="11368072"/>
            <a:ext cx="741218" cy="679089"/>
            <a:chOff x="7486543" y="1561830"/>
            <a:chExt cx="547656" cy="501751"/>
          </a:xfrm>
        </p:grpSpPr>
        <p:sp>
          <p:nvSpPr>
            <p:cNvPr id="90" name="Google Shape;90;p4"/>
            <p:cNvSpPr/>
            <p:nvPr/>
          </p:nvSpPr>
          <p:spPr>
            <a:xfrm>
              <a:off x="7577646" y="1721253"/>
              <a:ext cx="91810" cy="115296"/>
            </a:xfrm>
            <a:custGeom>
              <a:rect b="b" l="l" r="r" t="t"/>
              <a:pathLst>
                <a:path extrusionOk="0" h="115295" w="91809">
                  <a:moveTo>
                    <a:pt x="80512" y="801"/>
                  </a:moveTo>
                  <a:lnTo>
                    <a:pt x="12188" y="801"/>
                  </a:lnTo>
                  <a:cubicBezTo>
                    <a:pt x="5894" y="801"/>
                    <a:pt x="801" y="5894"/>
                    <a:pt x="801" y="12188"/>
                  </a:cubicBezTo>
                  <a:lnTo>
                    <a:pt x="801" y="103286"/>
                  </a:lnTo>
                  <a:cubicBezTo>
                    <a:pt x="801" y="109580"/>
                    <a:pt x="5894" y="114674"/>
                    <a:pt x="12188" y="114674"/>
                  </a:cubicBezTo>
                  <a:lnTo>
                    <a:pt x="80512" y="114674"/>
                  </a:lnTo>
                  <a:cubicBezTo>
                    <a:pt x="86806" y="114674"/>
                    <a:pt x="91899" y="109580"/>
                    <a:pt x="91899" y="103286"/>
                  </a:cubicBezTo>
                  <a:lnTo>
                    <a:pt x="91899" y="12188"/>
                  </a:lnTo>
                  <a:cubicBezTo>
                    <a:pt x="91899" y="5894"/>
                    <a:pt x="86806" y="801"/>
                    <a:pt x="80512" y="80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91" name="Google Shape;91;p4"/>
            <p:cNvSpPr/>
            <p:nvPr/>
          </p:nvSpPr>
          <p:spPr>
            <a:xfrm>
              <a:off x="7714294" y="1687091"/>
              <a:ext cx="91810" cy="149458"/>
            </a:xfrm>
            <a:custGeom>
              <a:rect b="b" l="l" r="r" t="t"/>
              <a:pathLst>
                <a:path extrusionOk="0" h="149457" w="91809">
                  <a:moveTo>
                    <a:pt x="80512" y="801"/>
                  </a:moveTo>
                  <a:lnTo>
                    <a:pt x="12188" y="801"/>
                  </a:lnTo>
                  <a:cubicBezTo>
                    <a:pt x="5894" y="801"/>
                    <a:pt x="801" y="5894"/>
                    <a:pt x="801" y="12188"/>
                  </a:cubicBezTo>
                  <a:lnTo>
                    <a:pt x="801" y="137448"/>
                  </a:lnTo>
                  <a:cubicBezTo>
                    <a:pt x="801" y="143742"/>
                    <a:pt x="5894" y="148835"/>
                    <a:pt x="12188" y="148835"/>
                  </a:cubicBezTo>
                  <a:lnTo>
                    <a:pt x="80512" y="148835"/>
                  </a:lnTo>
                  <a:cubicBezTo>
                    <a:pt x="86806" y="148835"/>
                    <a:pt x="91899" y="143742"/>
                    <a:pt x="91899" y="137448"/>
                  </a:cubicBezTo>
                  <a:lnTo>
                    <a:pt x="91899" y="12187"/>
                  </a:lnTo>
                  <a:cubicBezTo>
                    <a:pt x="91899" y="5894"/>
                    <a:pt x="86806" y="801"/>
                    <a:pt x="80512" y="80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92" name="Google Shape;92;p4"/>
            <p:cNvSpPr/>
            <p:nvPr/>
          </p:nvSpPr>
          <p:spPr>
            <a:xfrm>
              <a:off x="7850940" y="1652929"/>
              <a:ext cx="91810" cy="183619"/>
            </a:xfrm>
            <a:custGeom>
              <a:rect b="b" l="l" r="r" t="t"/>
              <a:pathLst>
                <a:path extrusionOk="0" h="183619" w="91809">
                  <a:moveTo>
                    <a:pt x="80512" y="801"/>
                  </a:moveTo>
                  <a:lnTo>
                    <a:pt x="12188" y="801"/>
                  </a:lnTo>
                  <a:cubicBezTo>
                    <a:pt x="5894" y="801"/>
                    <a:pt x="801" y="5894"/>
                    <a:pt x="801" y="12188"/>
                  </a:cubicBezTo>
                  <a:lnTo>
                    <a:pt x="801" y="171609"/>
                  </a:lnTo>
                  <a:cubicBezTo>
                    <a:pt x="801" y="177904"/>
                    <a:pt x="5894" y="182997"/>
                    <a:pt x="12188" y="182997"/>
                  </a:cubicBezTo>
                  <a:lnTo>
                    <a:pt x="80512" y="182997"/>
                  </a:lnTo>
                  <a:cubicBezTo>
                    <a:pt x="86806" y="182997"/>
                    <a:pt x="91899" y="177904"/>
                    <a:pt x="91899" y="171609"/>
                  </a:cubicBezTo>
                  <a:lnTo>
                    <a:pt x="91899" y="12187"/>
                  </a:lnTo>
                  <a:cubicBezTo>
                    <a:pt x="91899" y="5894"/>
                    <a:pt x="86806" y="801"/>
                    <a:pt x="80512" y="80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93" name="Google Shape;93;p4"/>
            <p:cNvSpPr/>
            <p:nvPr/>
          </p:nvSpPr>
          <p:spPr>
            <a:xfrm>
              <a:off x="7486543" y="1561830"/>
              <a:ext cx="547656" cy="501751"/>
            </a:xfrm>
            <a:custGeom>
              <a:rect b="b" l="l" r="r" t="t"/>
              <a:pathLst>
                <a:path extrusionOk="0" h="501750" w="547655">
                  <a:moveTo>
                    <a:pt x="501839" y="801"/>
                  </a:moveTo>
                  <a:lnTo>
                    <a:pt x="46350" y="801"/>
                  </a:lnTo>
                  <a:cubicBezTo>
                    <a:pt x="21240" y="801"/>
                    <a:pt x="801" y="21229"/>
                    <a:pt x="801" y="46350"/>
                  </a:cubicBezTo>
                  <a:lnTo>
                    <a:pt x="801" y="365193"/>
                  </a:lnTo>
                  <a:cubicBezTo>
                    <a:pt x="801" y="390314"/>
                    <a:pt x="21240" y="410743"/>
                    <a:pt x="46350" y="410743"/>
                  </a:cubicBezTo>
                  <a:lnTo>
                    <a:pt x="205822" y="410743"/>
                  </a:lnTo>
                  <a:cubicBezTo>
                    <a:pt x="205344" y="428910"/>
                    <a:pt x="201875" y="457971"/>
                    <a:pt x="188846" y="471694"/>
                  </a:cubicBezTo>
                  <a:cubicBezTo>
                    <a:pt x="184065" y="476720"/>
                    <a:pt x="178593" y="479066"/>
                    <a:pt x="171609" y="479066"/>
                  </a:cubicBezTo>
                  <a:cubicBezTo>
                    <a:pt x="165315" y="479066"/>
                    <a:pt x="160222" y="484160"/>
                    <a:pt x="160222" y="490454"/>
                  </a:cubicBezTo>
                  <a:cubicBezTo>
                    <a:pt x="160222" y="496748"/>
                    <a:pt x="165315" y="501841"/>
                    <a:pt x="171609" y="501841"/>
                  </a:cubicBezTo>
                  <a:lnTo>
                    <a:pt x="376580" y="501841"/>
                  </a:lnTo>
                  <a:cubicBezTo>
                    <a:pt x="382874" y="501841"/>
                    <a:pt x="387968" y="496748"/>
                    <a:pt x="387968" y="490454"/>
                  </a:cubicBezTo>
                  <a:cubicBezTo>
                    <a:pt x="387968" y="484160"/>
                    <a:pt x="382874" y="479066"/>
                    <a:pt x="376580" y="479066"/>
                  </a:cubicBezTo>
                  <a:cubicBezTo>
                    <a:pt x="369596" y="479066"/>
                    <a:pt x="364125" y="476730"/>
                    <a:pt x="359366" y="471704"/>
                  </a:cubicBezTo>
                  <a:cubicBezTo>
                    <a:pt x="346369" y="458050"/>
                    <a:pt x="342877" y="428948"/>
                    <a:pt x="342381" y="410743"/>
                  </a:cubicBezTo>
                  <a:lnTo>
                    <a:pt x="501840" y="410743"/>
                  </a:lnTo>
                  <a:cubicBezTo>
                    <a:pt x="526950" y="410743"/>
                    <a:pt x="547390" y="390315"/>
                    <a:pt x="547390" y="365193"/>
                  </a:cubicBezTo>
                  <a:lnTo>
                    <a:pt x="547390" y="46350"/>
                  </a:lnTo>
                  <a:cubicBezTo>
                    <a:pt x="547389" y="21229"/>
                    <a:pt x="526949" y="801"/>
                    <a:pt x="501839" y="801"/>
                  </a:cubicBezTo>
                  <a:close/>
                  <a:moveTo>
                    <a:pt x="274095" y="388035"/>
                  </a:moveTo>
                  <a:cubicBezTo>
                    <a:pt x="261506" y="388035"/>
                    <a:pt x="251253" y="377782"/>
                    <a:pt x="251253" y="365193"/>
                  </a:cubicBezTo>
                  <a:cubicBezTo>
                    <a:pt x="251253" y="352605"/>
                    <a:pt x="261506" y="342352"/>
                    <a:pt x="274095" y="342352"/>
                  </a:cubicBezTo>
                  <a:cubicBezTo>
                    <a:pt x="286683" y="342352"/>
                    <a:pt x="296936" y="352605"/>
                    <a:pt x="296936" y="365193"/>
                  </a:cubicBezTo>
                  <a:cubicBezTo>
                    <a:pt x="296936" y="377782"/>
                    <a:pt x="286683" y="388035"/>
                    <a:pt x="274095" y="388035"/>
                  </a:cubicBezTo>
                  <a:close/>
                  <a:moveTo>
                    <a:pt x="46350" y="319644"/>
                  </a:moveTo>
                  <a:lnTo>
                    <a:pt x="46350" y="46350"/>
                  </a:lnTo>
                  <a:lnTo>
                    <a:pt x="501840" y="46350"/>
                  </a:lnTo>
                  <a:lnTo>
                    <a:pt x="501860" y="319644"/>
                  </a:lnTo>
                  <a:lnTo>
                    <a:pt x="46350" y="31964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grpSp>
      <p:grpSp>
        <p:nvGrpSpPr>
          <p:cNvPr id="94" name="Google Shape;94;p4"/>
          <p:cNvGrpSpPr/>
          <p:nvPr/>
        </p:nvGrpSpPr>
        <p:grpSpPr>
          <a:xfrm>
            <a:off x="11766188" y="7275821"/>
            <a:ext cx="844979" cy="844979"/>
            <a:chOff x="8609042" y="1513211"/>
            <a:chExt cx="599672" cy="599676"/>
          </a:xfrm>
        </p:grpSpPr>
        <p:sp>
          <p:nvSpPr>
            <p:cNvPr id="95" name="Google Shape;95;p4"/>
            <p:cNvSpPr/>
            <p:nvPr/>
          </p:nvSpPr>
          <p:spPr>
            <a:xfrm>
              <a:off x="8840239" y="1513211"/>
              <a:ext cx="137700" cy="137700"/>
            </a:xfrm>
            <a:custGeom>
              <a:rect b="b" l="l" r="r" t="t"/>
              <a:pathLst>
                <a:path extrusionOk="0" h="137700" w="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96" name="Google Shape;96;p4"/>
            <p:cNvSpPr/>
            <p:nvPr/>
          </p:nvSpPr>
          <p:spPr>
            <a:xfrm>
              <a:off x="8785839" y="1662811"/>
              <a:ext cx="246076" cy="123675"/>
            </a:xfrm>
            <a:custGeom>
              <a:rect b="b" l="l" r="r" t="t"/>
              <a:pathLst>
                <a:path extrusionOk="0" h="123675" w="246075">
                  <a:moveTo>
                    <a:pt x="30095" y="123357"/>
                  </a:moveTo>
                  <a:lnTo>
                    <a:pt x="216618" y="123357"/>
                  </a:lnTo>
                  <a:cubicBezTo>
                    <a:pt x="232688" y="123357"/>
                    <a:pt x="245757" y="109251"/>
                    <a:pt x="245757" y="91906"/>
                  </a:cubicBezTo>
                  <a:lnTo>
                    <a:pt x="245757" y="83194"/>
                  </a:lnTo>
                  <a:cubicBezTo>
                    <a:pt x="245757" y="60470"/>
                    <a:pt x="234508" y="39711"/>
                    <a:pt x="216378" y="29019"/>
                  </a:cubicBez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3"/>
                    <a:pt x="14025" y="123357"/>
                    <a:pt x="30095" y="12335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97" name="Google Shape;97;p4"/>
            <p:cNvSpPr/>
            <p:nvPr/>
          </p:nvSpPr>
          <p:spPr>
            <a:xfrm>
              <a:off x="8663438" y="1839613"/>
              <a:ext cx="137700" cy="137700"/>
            </a:xfrm>
            <a:custGeom>
              <a:rect b="b" l="l" r="r" t="t"/>
              <a:pathLst>
                <a:path extrusionOk="0" h="137700" w="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98" name="Google Shape;98;p4"/>
            <p:cNvSpPr/>
            <p:nvPr/>
          </p:nvSpPr>
          <p:spPr>
            <a:xfrm>
              <a:off x="8609042" y="1989212"/>
              <a:ext cx="246076" cy="123675"/>
            </a:xfrm>
            <a:custGeom>
              <a:rect b="b" l="l" r="r" t="t"/>
              <a:pathLst>
                <a:path extrusionOk="0" h="123675" w="246075">
                  <a:moveTo>
                    <a:pt x="216378" y="29019"/>
                  </a:moveTo>
                  <a:cubicBezTo>
                    <a:pt x="194664" y="16215"/>
                    <a:pt x="160903" y="956"/>
                    <a:pt x="123357" y="956"/>
                  </a:cubicBezTo>
                  <a:cubicBezTo>
                    <a:pt x="85810" y="956"/>
                    <a:pt x="52050" y="16217"/>
                    <a:pt x="30335" y="29019"/>
                  </a:cubicBezTo>
                  <a:cubicBezTo>
                    <a:pt x="12206" y="39710"/>
                    <a:pt x="956" y="60468"/>
                    <a:pt x="956" y="83193"/>
                  </a:cubicBezTo>
                  <a:lnTo>
                    <a:pt x="956" y="91905"/>
                  </a:lnTo>
                  <a:cubicBezTo>
                    <a:pt x="956" y="109250"/>
                    <a:pt x="14025" y="123355"/>
                    <a:pt x="30095" y="123355"/>
                  </a:cubicBezTo>
                  <a:lnTo>
                    <a:pt x="216618" y="123355"/>
                  </a:lnTo>
                  <a:cubicBezTo>
                    <a:pt x="232688" y="123355"/>
                    <a:pt x="245757" y="109250"/>
                    <a:pt x="245757" y="91905"/>
                  </a:cubicBezTo>
                  <a:lnTo>
                    <a:pt x="245757" y="83193"/>
                  </a:lnTo>
                  <a:cubicBezTo>
                    <a:pt x="245757" y="60468"/>
                    <a:pt x="234508" y="39710"/>
                    <a:pt x="216378" y="2901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99" name="Google Shape;99;p4"/>
            <p:cNvSpPr/>
            <p:nvPr/>
          </p:nvSpPr>
          <p:spPr>
            <a:xfrm>
              <a:off x="9017043" y="1839611"/>
              <a:ext cx="137700" cy="137700"/>
            </a:xfrm>
            <a:custGeom>
              <a:rect b="b" l="l" r="r" t="t"/>
              <a:pathLst>
                <a:path extrusionOk="0" h="137700" w="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100" name="Google Shape;100;p4"/>
            <p:cNvSpPr/>
            <p:nvPr/>
          </p:nvSpPr>
          <p:spPr>
            <a:xfrm>
              <a:off x="8962638" y="1989211"/>
              <a:ext cx="246076" cy="123675"/>
            </a:xfrm>
            <a:custGeom>
              <a:rect b="b" l="l" r="r" t="t"/>
              <a:pathLst>
                <a:path extrusionOk="0" h="123675" w="246075">
                  <a:moveTo>
                    <a:pt x="216378" y="29019"/>
                  </a:move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1"/>
                    <a:pt x="14025" y="123357"/>
                    <a:pt x="30095" y="123357"/>
                  </a:cubicBezTo>
                  <a:lnTo>
                    <a:pt x="216618" y="123357"/>
                  </a:lnTo>
                  <a:cubicBezTo>
                    <a:pt x="232688" y="123357"/>
                    <a:pt x="245757" y="109251"/>
                    <a:pt x="245757" y="91906"/>
                  </a:cubicBezTo>
                  <a:lnTo>
                    <a:pt x="245757" y="83194"/>
                  </a:lnTo>
                  <a:cubicBezTo>
                    <a:pt x="245756" y="60468"/>
                    <a:pt x="234506" y="39710"/>
                    <a:pt x="216378" y="2901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101" name="Google Shape;101;p4"/>
            <p:cNvSpPr/>
            <p:nvPr/>
          </p:nvSpPr>
          <p:spPr>
            <a:xfrm>
              <a:off x="8826643" y="1812408"/>
              <a:ext cx="164476" cy="164476"/>
            </a:xfrm>
            <a:custGeom>
              <a:rect b="b" l="l" r="r" t="t"/>
              <a:pathLst>
                <a:path extrusionOk="0" h="164475" w="164475">
                  <a:moveTo>
                    <a:pt x="150545" y="164157"/>
                  </a:moveTo>
                  <a:cubicBezTo>
                    <a:pt x="154542" y="164157"/>
                    <a:pt x="158487" y="162404"/>
                    <a:pt x="161184" y="159057"/>
                  </a:cubicBezTo>
                  <a:cubicBezTo>
                    <a:pt x="165872" y="153187"/>
                    <a:pt x="164916" y="144633"/>
                    <a:pt x="159058" y="139932"/>
                  </a:cubicBezTo>
                  <a:lnTo>
                    <a:pt x="96158" y="89612"/>
                  </a:lnTo>
                  <a:lnTo>
                    <a:pt x="96158" y="14557"/>
                  </a:lnTo>
                  <a:cubicBezTo>
                    <a:pt x="96158" y="7039"/>
                    <a:pt x="90075" y="956"/>
                    <a:pt x="82558" y="956"/>
                  </a:cubicBezTo>
                  <a:cubicBezTo>
                    <a:pt x="75041" y="956"/>
                    <a:pt x="68957" y="7038"/>
                    <a:pt x="68957" y="14555"/>
                  </a:cubicBezTo>
                  <a:lnTo>
                    <a:pt x="68957" y="89621"/>
                  </a:lnTo>
                  <a:lnTo>
                    <a:pt x="6058" y="139930"/>
                  </a:lnTo>
                  <a:cubicBezTo>
                    <a:pt x="200" y="144633"/>
                    <a:pt x="-756" y="153185"/>
                    <a:pt x="3932" y="159055"/>
                  </a:cubicBezTo>
                  <a:cubicBezTo>
                    <a:pt x="6629" y="162402"/>
                    <a:pt x="10572" y="164156"/>
                    <a:pt x="14571" y="164156"/>
                  </a:cubicBezTo>
                  <a:cubicBezTo>
                    <a:pt x="17545" y="164156"/>
                    <a:pt x="20548" y="163187"/>
                    <a:pt x="23057" y="161181"/>
                  </a:cubicBezTo>
                  <a:lnTo>
                    <a:pt x="82558" y="113581"/>
                  </a:lnTo>
                  <a:lnTo>
                    <a:pt x="142057" y="161181"/>
                  </a:lnTo>
                  <a:cubicBezTo>
                    <a:pt x="144568" y="163187"/>
                    <a:pt x="147569" y="164157"/>
                    <a:pt x="150545" y="16415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grpSp>
      <p:grpSp>
        <p:nvGrpSpPr>
          <p:cNvPr id="102" name="Google Shape;102;p4"/>
          <p:cNvGrpSpPr/>
          <p:nvPr/>
        </p:nvGrpSpPr>
        <p:grpSpPr>
          <a:xfrm>
            <a:off x="7489702" y="9041156"/>
            <a:ext cx="843548" cy="703305"/>
            <a:chOff x="6278582" y="4236651"/>
            <a:chExt cx="655477" cy="546504"/>
          </a:xfrm>
        </p:grpSpPr>
        <p:sp>
          <p:nvSpPr>
            <p:cNvPr id="103" name="Google Shape;103;p4"/>
            <p:cNvSpPr/>
            <p:nvPr/>
          </p:nvSpPr>
          <p:spPr>
            <a:xfrm>
              <a:off x="6278582" y="4236651"/>
              <a:ext cx="655475" cy="273434"/>
            </a:xfrm>
            <a:custGeom>
              <a:rect b="b" l="l" r="r" t="t"/>
              <a:pathLst>
                <a:path extrusionOk="0" h="273433" w="655474">
                  <a:moveTo>
                    <a:pt x="600638" y="82734"/>
                  </a:moveTo>
                  <a:lnTo>
                    <a:pt x="464348" y="82734"/>
                  </a:lnTo>
                  <a:lnTo>
                    <a:pt x="464348" y="55475"/>
                  </a:lnTo>
                  <a:cubicBezTo>
                    <a:pt x="464348" y="25409"/>
                    <a:pt x="439899" y="958"/>
                    <a:pt x="409831" y="958"/>
                  </a:cubicBezTo>
                  <a:lnTo>
                    <a:pt x="246282" y="958"/>
                  </a:lnTo>
                  <a:cubicBezTo>
                    <a:pt x="216216" y="958"/>
                    <a:pt x="191765" y="25408"/>
                    <a:pt x="191765" y="55475"/>
                  </a:cubicBezTo>
                  <a:lnTo>
                    <a:pt x="191765" y="82733"/>
                  </a:lnTo>
                  <a:lnTo>
                    <a:pt x="55475" y="82733"/>
                  </a:lnTo>
                  <a:cubicBezTo>
                    <a:pt x="25408" y="82734"/>
                    <a:pt x="958" y="107184"/>
                    <a:pt x="958" y="137250"/>
                  </a:cubicBezTo>
                  <a:lnTo>
                    <a:pt x="958" y="219024"/>
                  </a:lnTo>
                  <a:cubicBezTo>
                    <a:pt x="958" y="249092"/>
                    <a:pt x="25408" y="273541"/>
                    <a:pt x="55475" y="273541"/>
                  </a:cubicBezTo>
                  <a:lnTo>
                    <a:pt x="273541" y="273541"/>
                  </a:lnTo>
                  <a:lnTo>
                    <a:pt x="273541" y="259912"/>
                  </a:lnTo>
                  <a:cubicBezTo>
                    <a:pt x="273541" y="252378"/>
                    <a:pt x="279637" y="246282"/>
                    <a:pt x="287171" y="246282"/>
                  </a:cubicBezTo>
                  <a:lnTo>
                    <a:pt x="368945" y="246282"/>
                  </a:lnTo>
                  <a:cubicBezTo>
                    <a:pt x="376479" y="246282"/>
                    <a:pt x="382575" y="252378"/>
                    <a:pt x="382575" y="259912"/>
                  </a:cubicBezTo>
                  <a:lnTo>
                    <a:pt x="382575" y="273541"/>
                  </a:lnTo>
                  <a:lnTo>
                    <a:pt x="600641" y="273541"/>
                  </a:lnTo>
                  <a:cubicBezTo>
                    <a:pt x="630706" y="273541"/>
                    <a:pt x="655155" y="249092"/>
                    <a:pt x="655155" y="219024"/>
                  </a:cubicBezTo>
                  <a:lnTo>
                    <a:pt x="655155" y="137250"/>
                  </a:lnTo>
                  <a:cubicBezTo>
                    <a:pt x="655155" y="107184"/>
                    <a:pt x="630706" y="82734"/>
                    <a:pt x="600638" y="82734"/>
                  </a:cubicBezTo>
                  <a:close/>
                  <a:moveTo>
                    <a:pt x="409831" y="82734"/>
                  </a:moveTo>
                  <a:lnTo>
                    <a:pt x="246282" y="82734"/>
                  </a:lnTo>
                  <a:lnTo>
                    <a:pt x="246282" y="55475"/>
                  </a:lnTo>
                  <a:lnTo>
                    <a:pt x="409831" y="55475"/>
                  </a:lnTo>
                  <a:lnTo>
                    <a:pt x="409831" y="8273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104" name="Google Shape;104;p4"/>
            <p:cNvSpPr/>
            <p:nvPr/>
          </p:nvSpPr>
          <p:spPr>
            <a:xfrm>
              <a:off x="6278584" y="4522498"/>
              <a:ext cx="655475" cy="260657"/>
            </a:xfrm>
            <a:custGeom>
              <a:rect b="b" l="l" r="r" t="t"/>
              <a:pathLst>
                <a:path extrusionOk="0" h="260656" w="655474">
                  <a:moveTo>
                    <a:pt x="647595" y="2398"/>
                  </a:moveTo>
                  <a:cubicBezTo>
                    <a:pt x="642950" y="95"/>
                    <a:pt x="637400" y="628"/>
                    <a:pt x="633300" y="3742"/>
                  </a:cubicBezTo>
                  <a:cubicBezTo>
                    <a:pt x="623611" y="11076"/>
                    <a:pt x="612323" y="14949"/>
                    <a:pt x="600637" y="14949"/>
                  </a:cubicBezTo>
                  <a:lnTo>
                    <a:pt x="382574" y="14949"/>
                  </a:lnTo>
                  <a:lnTo>
                    <a:pt x="382574" y="55836"/>
                  </a:lnTo>
                  <a:cubicBezTo>
                    <a:pt x="382574" y="63370"/>
                    <a:pt x="376478" y="69466"/>
                    <a:pt x="368944" y="69466"/>
                  </a:cubicBezTo>
                  <a:lnTo>
                    <a:pt x="287169" y="69466"/>
                  </a:lnTo>
                  <a:cubicBezTo>
                    <a:pt x="279636" y="69466"/>
                    <a:pt x="273540" y="63370"/>
                    <a:pt x="273540" y="55836"/>
                  </a:cubicBezTo>
                  <a:lnTo>
                    <a:pt x="273540" y="14949"/>
                  </a:lnTo>
                  <a:lnTo>
                    <a:pt x="55475" y="14949"/>
                  </a:lnTo>
                  <a:cubicBezTo>
                    <a:pt x="43789" y="14949"/>
                    <a:pt x="32503" y="11076"/>
                    <a:pt x="22813" y="3742"/>
                  </a:cubicBezTo>
                  <a:cubicBezTo>
                    <a:pt x="18700" y="601"/>
                    <a:pt x="13163" y="68"/>
                    <a:pt x="8517" y="2398"/>
                  </a:cubicBezTo>
                  <a:cubicBezTo>
                    <a:pt x="3887" y="4701"/>
                    <a:pt x="958" y="9425"/>
                    <a:pt x="958" y="14604"/>
                  </a:cubicBezTo>
                  <a:lnTo>
                    <a:pt x="958" y="205757"/>
                  </a:lnTo>
                  <a:cubicBezTo>
                    <a:pt x="958" y="235823"/>
                    <a:pt x="25408" y="260274"/>
                    <a:pt x="55475" y="260274"/>
                  </a:cubicBezTo>
                  <a:lnTo>
                    <a:pt x="600640" y="260274"/>
                  </a:lnTo>
                  <a:cubicBezTo>
                    <a:pt x="630706" y="260274"/>
                    <a:pt x="655157" y="235825"/>
                    <a:pt x="655157" y="205757"/>
                  </a:cubicBezTo>
                  <a:lnTo>
                    <a:pt x="655157" y="14604"/>
                  </a:lnTo>
                  <a:cubicBezTo>
                    <a:pt x="655155" y="9425"/>
                    <a:pt x="652227" y="4701"/>
                    <a:pt x="647595" y="23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grpSp>
      <p:sp>
        <p:nvSpPr>
          <p:cNvPr id="105" name="Google Shape;105;p4"/>
          <p:cNvSpPr/>
          <p:nvPr/>
        </p:nvSpPr>
        <p:spPr>
          <a:xfrm>
            <a:off x="15467509" y="11402799"/>
            <a:ext cx="785472" cy="589486"/>
          </a:xfrm>
          <a:custGeom>
            <a:rect b="b" l="l" r="r" t="t"/>
            <a:pathLst>
              <a:path extrusionOk="0" h="491925" w="655474">
                <a:moveTo>
                  <a:pt x="559751" y="958"/>
                </a:moveTo>
                <a:cubicBezTo>
                  <a:pt x="541652" y="958"/>
                  <a:pt x="526060" y="11971"/>
                  <a:pt x="512949" y="30207"/>
                </a:cubicBezTo>
                <a:lnTo>
                  <a:pt x="78944" y="182688"/>
                </a:lnTo>
                <a:cubicBezTo>
                  <a:pt x="70630" y="170886"/>
                  <a:pt x="60136" y="164508"/>
                  <a:pt x="48660" y="164508"/>
                </a:cubicBezTo>
                <a:cubicBezTo>
                  <a:pt x="21457" y="164508"/>
                  <a:pt x="958" y="199671"/>
                  <a:pt x="958" y="246282"/>
                </a:cubicBezTo>
                <a:cubicBezTo>
                  <a:pt x="958" y="292894"/>
                  <a:pt x="21457" y="328057"/>
                  <a:pt x="48660" y="328057"/>
                </a:cubicBezTo>
                <a:cubicBezTo>
                  <a:pt x="60135" y="328057"/>
                  <a:pt x="70630" y="321678"/>
                  <a:pt x="78943" y="309876"/>
                </a:cubicBezTo>
                <a:lnTo>
                  <a:pt x="161235" y="338797"/>
                </a:lnTo>
                <a:lnTo>
                  <a:pt x="145289" y="365401"/>
                </a:lnTo>
                <a:cubicBezTo>
                  <a:pt x="140029" y="374178"/>
                  <a:pt x="137248" y="384236"/>
                  <a:pt x="137248" y="394458"/>
                </a:cubicBezTo>
                <a:cubicBezTo>
                  <a:pt x="137248" y="417709"/>
                  <a:pt x="151177" y="438289"/>
                  <a:pt x="172739" y="446902"/>
                </a:cubicBezTo>
                <a:lnTo>
                  <a:pt x="273076" y="487027"/>
                </a:lnTo>
                <a:cubicBezTo>
                  <a:pt x="280736" y="490079"/>
                  <a:pt x="288722" y="491551"/>
                  <a:pt x="296600" y="491551"/>
                </a:cubicBezTo>
                <a:cubicBezTo>
                  <a:pt x="320288" y="491551"/>
                  <a:pt x="343130" y="478385"/>
                  <a:pt x="354197" y="456198"/>
                </a:cubicBezTo>
                <a:lnTo>
                  <a:pt x="375294" y="413975"/>
                </a:lnTo>
                <a:lnTo>
                  <a:pt x="512921" y="462331"/>
                </a:lnTo>
                <a:cubicBezTo>
                  <a:pt x="526033" y="480593"/>
                  <a:pt x="541652" y="491606"/>
                  <a:pt x="559751" y="491606"/>
                </a:cubicBezTo>
                <a:cubicBezTo>
                  <a:pt x="621710" y="491606"/>
                  <a:pt x="655155" y="365209"/>
                  <a:pt x="655155" y="246282"/>
                </a:cubicBezTo>
                <a:cubicBezTo>
                  <a:pt x="655155" y="127355"/>
                  <a:pt x="621710" y="958"/>
                  <a:pt x="559751" y="958"/>
                </a:cubicBezTo>
                <a:close/>
                <a:moveTo>
                  <a:pt x="305405" y="431829"/>
                </a:moveTo>
                <a:cubicBezTo>
                  <a:pt x="303361" y="435918"/>
                  <a:pt x="297610" y="438180"/>
                  <a:pt x="293329" y="436381"/>
                </a:cubicBezTo>
                <a:lnTo>
                  <a:pt x="192992" y="396257"/>
                </a:lnTo>
                <a:lnTo>
                  <a:pt x="192037" y="393422"/>
                </a:lnTo>
                <a:lnTo>
                  <a:pt x="213763" y="357222"/>
                </a:lnTo>
                <a:lnTo>
                  <a:pt x="323449" y="395765"/>
                </a:lnTo>
                <a:lnTo>
                  <a:pt x="305405" y="431829"/>
                </a:lnTo>
                <a:close/>
                <a:moveTo>
                  <a:pt x="559751" y="437089"/>
                </a:moveTo>
                <a:cubicBezTo>
                  <a:pt x="547512" y="437089"/>
                  <a:pt x="518864" y="372187"/>
                  <a:pt x="518864" y="246282"/>
                </a:cubicBezTo>
                <a:cubicBezTo>
                  <a:pt x="518864" y="120377"/>
                  <a:pt x="547512" y="55475"/>
                  <a:pt x="559751" y="55475"/>
                </a:cubicBezTo>
                <a:cubicBezTo>
                  <a:pt x="571991" y="55475"/>
                  <a:pt x="600638" y="120377"/>
                  <a:pt x="600638" y="246282"/>
                </a:cubicBezTo>
                <a:cubicBezTo>
                  <a:pt x="600638" y="372187"/>
                  <a:pt x="571991" y="437089"/>
                  <a:pt x="559751" y="43708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grpSp>
        <p:nvGrpSpPr>
          <p:cNvPr id="106" name="Google Shape;106;p4"/>
          <p:cNvGrpSpPr/>
          <p:nvPr/>
        </p:nvGrpSpPr>
        <p:grpSpPr>
          <a:xfrm>
            <a:off x="16137916" y="5968568"/>
            <a:ext cx="806436" cy="739404"/>
            <a:chOff x="1757425" y="742428"/>
            <a:chExt cx="572318" cy="524748"/>
          </a:xfrm>
        </p:grpSpPr>
        <p:sp>
          <p:nvSpPr>
            <p:cNvPr id="107" name="Google Shape;107;p4"/>
            <p:cNvSpPr/>
            <p:nvPr/>
          </p:nvSpPr>
          <p:spPr>
            <a:xfrm>
              <a:off x="1757425" y="742428"/>
              <a:ext cx="524005" cy="429238"/>
            </a:xfrm>
            <a:custGeom>
              <a:rect b="b" l="l" r="r" t="t"/>
              <a:pathLst>
                <a:path extrusionOk="0" h="429238" w="524005">
                  <a:moveTo>
                    <a:pt x="286252" y="393283"/>
                  </a:moveTo>
                  <a:cubicBezTo>
                    <a:pt x="286252" y="308039"/>
                    <a:pt x="355608" y="238682"/>
                    <a:pt x="440852" y="238682"/>
                  </a:cubicBezTo>
                  <a:cubicBezTo>
                    <a:pt x="463778" y="238682"/>
                    <a:pt x="486064" y="243757"/>
                    <a:pt x="507096" y="253768"/>
                  </a:cubicBezTo>
                  <a:cubicBezTo>
                    <a:pt x="510801" y="255510"/>
                    <a:pt x="515121" y="255254"/>
                    <a:pt x="518559" y="253082"/>
                  </a:cubicBezTo>
                  <a:cubicBezTo>
                    <a:pt x="522008" y="250899"/>
                    <a:pt x="524099" y="247101"/>
                    <a:pt x="524099" y="243025"/>
                  </a:cubicBezTo>
                  <a:lnTo>
                    <a:pt x="524099" y="95975"/>
                  </a:lnTo>
                  <a:cubicBezTo>
                    <a:pt x="524099" y="69741"/>
                    <a:pt x="502765" y="48406"/>
                    <a:pt x="476529" y="48406"/>
                  </a:cubicBezTo>
                  <a:lnTo>
                    <a:pt x="255499" y="48406"/>
                  </a:lnTo>
                  <a:lnTo>
                    <a:pt x="211414" y="4320"/>
                  </a:lnTo>
                  <a:cubicBezTo>
                    <a:pt x="209184" y="2090"/>
                    <a:pt x="206165" y="836"/>
                    <a:pt x="203005" y="836"/>
                  </a:cubicBezTo>
                  <a:lnTo>
                    <a:pt x="48406" y="836"/>
                  </a:lnTo>
                  <a:cubicBezTo>
                    <a:pt x="22170" y="836"/>
                    <a:pt x="836" y="22171"/>
                    <a:pt x="836" y="48406"/>
                  </a:cubicBezTo>
                  <a:lnTo>
                    <a:pt x="836" y="381391"/>
                  </a:lnTo>
                  <a:cubicBezTo>
                    <a:pt x="836" y="407626"/>
                    <a:pt x="22170" y="428961"/>
                    <a:pt x="48406" y="428961"/>
                  </a:cubicBezTo>
                  <a:lnTo>
                    <a:pt x="276253" y="428961"/>
                  </a:lnTo>
                  <a:cubicBezTo>
                    <a:pt x="279703" y="428961"/>
                    <a:pt x="282977" y="427462"/>
                    <a:pt x="285243" y="424861"/>
                  </a:cubicBezTo>
                  <a:cubicBezTo>
                    <a:pt x="287496" y="422260"/>
                    <a:pt x="288518" y="418798"/>
                    <a:pt x="288030" y="415384"/>
                  </a:cubicBezTo>
                  <a:cubicBezTo>
                    <a:pt x="286820" y="406929"/>
                    <a:pt x="286252" y="399903"/>
                    <a:pt x="286252" y="3932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108" name="Google Shape;108;p4"/>
            <p:cNvSpPr/>
            <p:nvPr/>
          </p:nvSpPr>
          <p:spPr>
            <a:xfrm>
              <a:off x="2066626" y="1004059"/>
              <a:ext cx="263117" cy="263117"/>
            </a:xfrm>
            <a:custGeom>
              <a:rect b="b" l="l" r="r" t="t"/>
              <a:pathLst>
                <a:path extrusionOk="0" h="263117" w="263117">
                  <a:moveTo>
                    <a:pt x="131651" y="836"/>
                  </a:moveTo>
                  <a:cubicBezTo>
                    <a:pt x="59519" y="836"/>
                    <a:pt x="836" y="59519"/>
                    <a:pt x="836" y="131651"/>
                  </a:cubicBezTo>
                  <a:cubicBezTo>
                    <a:pt x="836" y="203783"/>
                    <a:pt x="59519" y="262466"/>
                    <a:pt x="131651" y="262466"/>
                  </a:cubicBezTo>
                  <a:cubicBezTo>
                    <a:pt x="203783" y="262466"/>
                    <a:pt x="262466" y="203783"/>
                    <a:pt x="262466" y="131651"/>
                  </a:cubicBezTo>
                  <a:cubicBezTo>
                    <a:pt x="262466" y="59519"/>
                    <a:pt x="203783" y="836"/>
                    <a:pt x="131651" y="836"/>
                  </a:cubicBezTo>
                  <a:close/>
                  <a:moveTo>
                    <a:pt x="187628" y="116276"/>
                  </a:moveTo>
                  <a:cubicBezTo>
                    <a:pt x="185306" y="118598"/>
                    <a:pt x="182262" y="119760"/>
                    <a:pt x="179220" y="119760"/>
                  </a:cubicBezTo>
                  <a:cubicBezTo>
                    <a:pt x="176177" y="119760"/>
                    <a:pt x="173135" y="118598"/>
                    <a:pt x="170811" y="116276"/>
                  </a:cubicBezTo>
                  <a:lnTo>
                    <a:pt x="143543" y="89007"/>
                  </a:lnTo>
                  <a:lnTo>
                    <a:pt x="143543" y="203006"/>
                  </a:lnTo>
                  <a:cubicBezTo>
                    <a:pt x="143543" y="209580"/>
                    <a:pt x="138224" y="214899"/>
                    <a:pt x="131650" y="214899"/>
                  </a:cubicBezTo>
                  <a:cubicBezTo>
                    <a:pt x="125077" y="214899"/>
                    <a:pt x="119759" y="209579"/>
                    <a:pt x="119759" y="203005"/>
                  </a:cubicBezTo>
                  <a:lnTo>
                    <a:pt x="119759" y="89006"/>
                  </a:lnTo>
                  <a:lnTo>
                    <a:pt x="92490" y="116274"/>
                  </a:lnTo>
                  <a:cubicBezTo>
                    <a:pt x="87844" y="120920"/>
                    <a:pt x="80319" y="120920"/>
                    <a:pt x="75674" y="116274"/>
                  </a:cubicBezTo>
                  <a:cubicBezTo>
                    <a:pt x="71028" y="111629"/>
                    <a:pt x="71028" y="104103"/>
                    <a:pt x="75674" y="99458"/>
                  </a:cubicBezTo>
                  <a:lnTo>
                    <a:pt x="123244" y="51889"/>
                  </a:lnTo>
                  <a:cubicBezTo>
                    <a:pt x="127890" y="47243"/>
                    <a:pt x="135415" y="47243"/>
                    <a:pt x="140060" y="51889"/>
                  </a:cubicBezTo>
                  <a:lnTo>
                    <a:pt x="187629" y="99458"/>
                  </a:lnTo>
                  <a:cubicBezTo>
                    <a:pt x="192274" y="104104"/>
                    <a:pt x="192274" y="111630"/>
                    <a:pt x="187628" y="1162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grpSp>
      <p:grpSp>
        <p:nvGrpSpPr>
          <p:cNvPr id="109" name="Google Shape;109;p4"/>
          <p:cNvGrpSpPr/>
          <p:nvPr/>
        </p:nvGrpSpPr>
        <p:grpSpPr>
          <a:xfrm>
            <a:off x="16162038" y="9056846"/>
            <a:ext cx="804344" cy="670286"/>
            <a:chOff x="10963599" y="1469107"/>
            <a:chExt cx="570832" cy="475694"/>
          </a:xfrm>
        </p:grpSpPr>
        <p:sp>
          <p:nvSpPr>
            <p:cNvPr id="110" name="Google Shape;110;p4"/>
            <p:cNvSpPr/>
            <p:nvPr/>
          </p:nvSpPr>
          <p:spPr>
            <a:xfrm>
              <a:off x="10963599" y="1469107"/>
              <a:ext cx="570832" cy="309713"/>
            </a:xfrm>
            <a:custGeom>
              <a:rect b="b" l="l" r="r" t="t"/>
              <a:pathLst>
                <a:path extrusionOk="0" h="309714" w="570833">
                  <a:moveTo>
                    <a:pt x="564398" y="191920"/>
                  </a:moveTo>
                  <a:lnTo>
                    <a:pt x="492709" y="154857"/>
                  </a:lnTo>
                  <a:lnTo>
                    <a:pt x="564398" y="117794"/>
                  </a:lnTo>
                  <a:cubicBezTo>
                    <a:pt x="568324" y="115759"/>
                    <a:pt x="570809" y="111722"/>
                    <a:pt x="570832" y="107290"/>
                  </a:cubicBezTo>
                  <a:cubicBezTo>
                    <a:pt x="570856" y="102858"/>
                    <a:pt x="568440" y="98786"/>
                    <a:pt x="564538" y="96693"/>
                  </a:cubicBezTo>
                  <a:lnTo>
                    <a:pt x="386153" y="1396"/>
                  </a:lnTo>
                  <a:cubicBezTo>
                    <a:pt x="382692" y="-442"/>
                    <a:pt x="378580" y="-465"/>
                    <a:pt x="375096" y="1326"/>
                  </a:cubicBezTo>
                  <a:lnTo>
                    <a:pt x="285417" y="47688"/>
                  </a:lnTo>
                  <a:lnTo>
                    <a:pt x="195736" y="1327"/>
                  </a:lnTo>
                  <a:cubicBezTo>
                    <a:pt x="192252" y="-465"/>
                    <a:pt x="188095" y="-441"/>
                    <a:pt x="184680" y="1397"/>
                  </a:cubicBezTo>
                  <a:lnTo>
                    <a:pt x="6295" y="96694"/>
                  </a:lnTo>
                  <a:cubicBezTo>
                    <a:pt x="2393" y="98788"/>
                    <a:pt x="-23" y="102859"/>
                    <a:pt x="0" y="107291"/>
                  </a:cubicBezTo>
                  <a:cubicBezTo>
                    <a:pt x="24" y="111723"/>
                    <a:pt x="2509" y="115760"/>
                    <a:pt x="6434" y="117796"/>
                  </a:cubicBezTo>
                  <a:lnTo>
                    <a:pt x="78124" y="154858"/>
                  </a:lnTo>
                  <a:lnTo>
                    <a:pt x="6435" y="191920"/>
                  </a:lnTo>
                  <a:cubicBezTo>
                    <a:pt x="2510" y="193956"/>
                    <a:pt x="25" y="197993"/>
                    <a:pt x="1" y="202425"/>
                  </a:cubicBezTo>
                  <a:cubicBezTo>
                    <a:pt x="-22" y="206856"/>
                    <a:pt x="2394" y="210928"/>
                    <a:pt x="6296" y="213022"/>
                  </a:cubicBezTo>
                  <a:lnTo>
                    <a:pt x="184681" y="308318"/>
                  </a:lnTo>
                  <a:cubicBezTo>
                    <a:pt x="186423" y="309249"/>
                    <a:pt x="188351" y="309714"/>
                    <a:pt x="190279" y="309714"/>
                  </a:cubicBezTo>
                  <a:cubicBezTo>
                    <a:pt x="192161" y="309714"/>
                    <a:pt x="194018" y="309273"/>
                    <a:pt x="195737" y="308388"/>
                  </a:cubicBezTo>
                  <a:lnTo>
                    <a:pt x="285417" y="262027"/>
                  </a:lnTo>
                  <a:lnTo>
                    <a:pt x="375097" y="308388"/>
                  </a:lnTo>
                  <a:cubicBezTo>
                    <a:pt x="376817" y="309273"/>
                    <a:pt x="378674" y="309714"/>
                    <a:pt x="380556" y="309714"/>
                  </a:cubicBezTo>
                  <a:cubicBezTo>
                    <a:pt x="382484" y="309714"/>
                    <a:pt x="384411" y="309249"/>
                    <a:pt x="386154" y="308318"/>
                  </a:cubicBezTo>
                  <a:lnTo>
                    <a:pt x="564539" y="213022"/>
                  </a:lnTo>
                  <a:cubicBezTo>
                    <a:pt x="568441" y="210928"/>
                    <a:pt x="570857" y="206856"/>
                    <a:pt x="570833" y="202425"/>
                  </a:cubicBezTo>
                  <a:cubicBezTo>
                    <a:pt x="570809" y="197992"/>
                    <a:pt x="568324" y="193956"/>
                    <a:pt x="564398" y="191920"/>
                  </a:cubicBezTo>
                  <a:close/>
                  <a:moveTo>
                    <a:pt x="285417" y="235211"/>
                  </a:moveTo>
                  <a:lnTo>
                    <a:pt x="129994" y="154858"/>
                  </a:lnTo>
                  <a:lnTo>
                    <a:pt x="285417" y="74505"/>
                  </a:lnTo>
                  <a:lnTo>
                    <a:pt x="440840" y="154857"/>
                  </a:lnTo>
                  <a:lnTo>
                    <a:pt x="285417" y="235211"/>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111" name="Google Shape;111;p4"/>
            <p:cNvSpPr/>
            <p:nvPr/>
          </p:nvSpPr>
          <p:spPr>
            <a:xfrm>
              <a:off x="11058744" y="1764524"/>
              <a:ext cx="178385" cy="180273"/>
            </a:xfrm>
            <a:custGeom>
              <a:rect b="b" l="l" r="r" t="t"/>
              <a:pathLst>
                <a:path extrusionOk="0" h="180273" w="178385">
                  <a:moveTo>
                    <a:pt x="172672" y="8934"/>
                  </a:moveTo>
                  <a:cubicBezTo>
                    <a:pt x="169164" y="6783"/>
                    <a:pt x="164728" y="6631"/>
                    <a:pt x="161035" y="8527"/>
                  </a:cubicBezTo>
                  <a:lnTo>
                    <a:pt x="111490" y="34143"/>
                  </a:lnTo>
                  <a:cubicBezTo>
                    <a:pt x="101294" y="39425"/>
                    <a:pt x="88519" y="39332"/>
                    <a:pt x="78345" y="33910"/>
                  </a:cubicBezTo>
                  <a:lnTo>
                    <a:pt x="17491" y="1397"/>
                  </a:lnTo>
                  <a:cubicBezTo>
                    <a:pt x="13820" y="-558"/>
                    <a:pt x="9384" y="-464"/>
                    <a:pt x="5784" y="1699"/>
                  </a:cubicBezTo>
                  <a:cubicBezTo>
                    <a:pt x="2184" y="3850"/>
                    <a:pt x="0" y="7725"/>
                    <a:pt x="0" y="11912"/>
                  </a:cubicBezTo>
                  <a:lnTo>
                    <a:pt x="0" y="85769"/>
                  </a:lnTo>
                  <a:cubicBezTo>
                    <a:pt x="0" y="90166"/>
                    <a:pt x="2416" y="94215"/>
                    <a:pt x="6295" y="96285"/>
                  </a:cubicBezTo>
                  <a:lnTo>
                    <a:pt x="160895" y="178878"/>
                  </a:lnTo>
                  <a:cubicBezTo>
                    <a:pt x="162638" y="179809"/>
                    <a:pt x="164565" y="180274"/>
                    <a:pt x="166493" y="180274"/>
                  </a:cubicBezTo>
                  <a:cubicBezTo>
                    <a:pt x="168607" y="180274"/>
                    <a:pt x="170721" y="179704"/>
                    <a:pt x="172602" y="178576"/>
                  </a:cubicBezTo>
                  <a:cubicBezTo>
                    <a:pt x="176202" y="176424"/>
                    <a:pt x="178386" y="172550"/>
                    <a:pt x="178386" y="168362"/>
                  </a:cubicBezTo>
                  <a:lnTo>
                    <a:pt x="178386" y="19113"/>
                  </a:lnTo>
                  <a:cubicBezTo>
                    <a:pt x="178386" y="14960"/>
                    <a:pt x="176226" y="11098"/>
                    <a:pt x="172672" y="893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112" name="Google Shape;112;p4"/>
            <p:cNvSpPr/>
            <p:nvPr/>
          </p:nvSpPr>
          <p:spPr>
            <a:xfrm>
              <a:off x="11260930" y="1764526"/>
              <a:ext cx="178384" cy="180275"/>
            </a:xfrm>
            <a:custGeom>
              <a:rect b="b" l="l" r="r" t="t"/>
              <a:pathLst>
                <a:path extrusionOk="0" h="180275" w="178384">
                  <a:moveTo>
                    <a:pt x="172601" y="1699"/>
                  </a:moveTo>
                  <a:cubicBezTo>
                    <a:pt x="169001" y="-465"/>
                    <a:pt x="164541" y="-558"/>
                    <a:pt x="160894" y="1397"/>
                  </a:cubicBezTo>
                  <a:lnTo>
                    <a:pt x="100039" y="33911"/>
                  </a:lnTo>
                  <a:cubicBezTo>
                    <a:pt x="89866" y="39344"/>
                    <a:pt x="77068" y="39436"/>
                    <a:pt x="66894" y="34144"/>
                  </a:cubicBezTo>
                  <a:lnTo>
                    <a:pt x="17351" y="8528"/>
                  </a:lnTo>
                  <a:cubicBezTo>
                    <a:pt x="13658" y="6620"/>
                    <a:pt x="9221" y="6783"/>
                    <a:pt x="5714" y="8935"/>
                  </a:cubicBezTo>
                  <a:cubicBezTo>
                    <a:pt x="2160" y="11099"/>
                    <a:pt x="0" y="14961"/>
                    <a:pt x="0" y="19114"/>
                  </a:cubicBezTo>
                  <a:lnTo>
                    <a:pt x="0" y="168364"/>
                  </a:lnTo>
                  <a:cubicBezTo>
                    <a:pt x="0" y="172551"/>
                    <a:pt x="2183" y="176426"/>
                    <a:pt x="5784" y="178577"/>
                  </a:cubicBezTo>
                  <a:cubicBezTo>
                    <a:pt x="7666" y="179706"/>
                    <a:pt x="9779" y="180276"/>
                    <a:pt x="11893" y="180276"/>
                  </a:cubicBezTo>
                  <a:cubicBezTo>
                    <a:pt x="13820" y="180276"/>
                    <a:pt x="15748" y="179811"/>
                    <a:pt x="17491" y="178880"/>
                  </a:cubicBezTo>
                  <a:lnTo>
                    <a:pt x="172090" y="96286"/>
                  </a:lnTo>
                  <a:cubicBezTo>
                    <a:pt x="175969" y="94216"/>
                    <a:pt x="178385" y="90168"/>
                    <a:pt x="178385" y="85771"/>
                  </a:cubicBezTo>
                  <a:lnTo>
                    <a:pt x="178385" y="11914"/>
                  </a:lnTo>
                  <a:cubicBezTo>
                    <a:pt x="178385" y="7725"/>
                    <a:pt x="176202" y="3852"/>
                    <a:pt x="172601" y="169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grpSp>
      <p:grpSp>
        <p:nvGrpSpPr>
          <p:cNvPr id="113" name="Google Shape;113;p4"/>
          <p:cNvGrpSpPr/>
          <p:nvPr/>
        </p:nvGrpSpPr>
        <p:grpSpPr>
          <a:xfrm>
            <a:off x="20508395" y="7276442"/>
            <a:ext cx="634146" cy="844781"/>
            <a:chOff x="5193559" y="238982"/>
            <a:chExt cx="450046" cy="599534"/>
          </a:xfrm>
        </p:grpSpPr>
        <p:sp>
          <p:nvSpPr>
            <p:cNvPr id="114" name="Google Shape;114;p4"/>
            <p:cNvSpPr/>
            <p:nvPr/>
          </p:nvSpPr>
          <p:spPr>
            <a:xfrm>
              <a:off x="5355511" y="238982"/>
              <a:ext cx="126136" cy="126136"/>
            </a:xfrm>
            <a:custGeom>
              <a:rect b="b" l="l" r="r" t="t"/>
              <a:pathLst>
                <a:path extrusionOk="0" h="126135" w="126135">
                  <a:moveTo>
                    <a:pt x="125454" y="63165"/>
                  </a:moveTo>
                  <a:cubicBezTo>
                    <a:pt x="125454" y="97566"/>
                    <a:pt x="97566" y="125454"/>
                    <a:pt x="63165" y="125454"/>
                  </a:cubicBezTo>
                  <a:cubicBezTo>
                    <a:pt x="28764" y="125454"/>
                    <a:pt x="876" y="97566"/>
                    <a:pt x="876" y="63165"/>
                  </a:cubicBezTo>
                  <a:cubicBezTo>
                    <a:pt x="876" y="28764"/>
                    <a:pt x="28764" y="876"/>
                    <a:pt x="63165" y="876"/>
                  </a:cubicBezTo>
                  <a:cubicBezTo>
                    <a:pt x="97566" y="876"/>
                    <a:pt x="125454" y="28764"/>
                    <a:pt x="125454" y="6316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115" name="Google Shape;115;p4"/>
            <p:cNvSpPr/>
            <p:nvPr/>
          </p:nvSpPr>
          <p:spPr>
            <a:xfrm>
              <a:off x="5305678" y="376017"/>
              <a:ext cx="225409" cy="113289"/>
            </a:xfrm>
            <a:custGeom>
              <a:rect b="b" l="l" r="r" t="t"/>
              <a:pathLst>
                <a:path extrusionOk="0" h="113288" w="225409">
                  <a:moveTo>
                    <a:pt x="198426" y="112997"/>
                  </a:moveTo>
                  <a:cubicBezTo>
                    <a:pt x="213146" y="112997"/>
                    <a:pt x="225117" y="100076"/>
                    <a:pt x="225117" y="84187"/>
                  </a:cubicBezTo>
                  <a:lnTo>
                    <a:pt x="225117" y="76207"/>
                  </a:lnTo>
                  <a:cubicBezTo>
                    <a:pt x="225117" y="55391"/>
                    <a:pt x="214813" y="36376"/>
                    <a:pt x="198206" y="26582"/>
                  </a:cubicBezTo>
                  <a:cubicBezTo>
                    <a:pt x="178315" y="14854"/>
                    <a:pt x="147390" y="876"/>
                    <a:pt x="112997" y="876"/>
                  </a:cubicBezTo>
                  <a:cubicBezTo>
                    <a:pt x="78604" y="876"/>
                    <a:pt x="47678" y="14855"/>
                    <a:pt x="27787" y="26582"/>
                  </a:cubicBezTo>
                  <a:cubicBezTo>
                    <a:pt x="11181" y="36376"/>
                    <a:pt x="876" y="55391"/>
                    <a:pt x="876" y="76207"/>
                  </a:cubicBezTo>
                  <a:lnTo>
                    <a:pt x="876" y="84187"/>
                  </a:lnTo>
                  <a:cubicBezTo>
                    <a:pt x="876" y="100076"/>
                    <a:pt x="12847" y="112997"/>
                    <a:pt x="27568" y="112997"/>
                  </a:cubicBezTo>
                  <a:lnTo>
                    <a:pt x="198426" y="112997"/>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116" name="Google Shape;116;p4"/>
            <p:cNvSpPr/>
            <p:nvPr/>
          </p:nvSpPr>
          <p:spPr>
            <a:xfrm>
              <a:off x="5318133" y="513053"/>
              <a:ext cx="150662" cy="175190"/>
            </a:xfrm>
            <a:custGeom>
              <a:rect b="b" l="l" r="r" t="t"/>
              <a:pathLst>
                <a:path extrusionOk="0" h="175188" w="150662">
                  <a:moveTo>
                    <a:pt x="137903" y="125456"/>
                  </a:moveTo>
                  <a:cubicBezTo>
                    <a:pt x="141930" y="125456"/>
                    <a:pt x="145884" y="123509"/>
                    <a:pt x="148280" y="119908"/>
                  </a:cubicBezTo>
                  <a:cubicBezTo>
                    <a:pt x="152101" y="114179"/>
                    <a:pt x="150556" y="106453"/>
                    <a:pt x="144826" y="102632"/>
                  </a:cubicBezTo>
                  <a:lnTo>
                    <a:pt x="113000" y="81415"/>
                  </a:lnTo>
                  <a:lnTo>
                    <a:pt x="113000" y="13334"/>
                  </a:lnTo>
                  <a:cubicBezTo>
                    <a:pt x="113000" y="6448"/>
                    <a:pt x="107428" y="876"/>
                    <a:pt x="100542" y="876"/>
                  </a:cubicBezTo>
                  <a:cubicBezTo>
                    <a:pt x="93656" y="876"/>
                    <a:pt x="88083" y="6448"/>
                    <a:pt x="88083" y="13334"/>
                  </a:cubicBezTo>
                  <a:lnTo>
                    <a:pt x="88083" y="82351"/>
                  </a:lnTo>
                  <a:lnTo>
                    <a:pt x="5233" y="153376"/>
                  </a:lnTo>
                  <a:cubicBezTo>
                    <a:pt x="2" y="157853"/>
                    <a:pt x="-606" y="165713"/>
                    <a:pt x="3883" y="170931"/>
                  </a:cubicBezTo>
                  <a:cubicBezTo>
                    <a:pt x="6340" y="173815"/>
                    <a:pt x="9832" y="175287"/>
                    <a:pt x="13336" y="175287"/>
                  </a:cubicBezTo>
                  <a:cubicBezTo>
                    <a:pt x="16207" y="175287"/>
                    <a:pt x="19091" y="174301"/>
                    <a:pt x="21439" y="172282"/>
                  </a:cubicBezTo>
                  <a:lnTo>
                    <a:pt x="101477" y="103677"/>
                  </a:lnTo>
                  <a:lnTo>
                    <a:pt x="131006" y="123362"/>
                  </a:lnTo>
                  <a:cubicBezTo>
                    <a:pt x="133134" y="124775"/>
                    <a:pt x="135530" y="125456"/>
                    <a:pt x="137903" y="1254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117" name="Google Shape;117;p4"/>
            <p:cNvSpPr/>
            <p:nvPr/>
          </p:nvSpPr>
          <p:spPr>
            <a:xfrm>
              <a:off x="5193559" y="637633"/>
              <a:ext cx="100441" cy="200883"/>
            </a:xfrm>
            <a:custGeom>
              <a:rect b="b" l="l" r="r" t="t"/>
              <a:pathLst>
                <a:path extrusionOk="0" h="200882" w="100441">
                  <a:moveTo>
                    <a:pt x="44478" y="50708"/>
                  </a:moveTo>
                  <a:lnTo>
                    <a:pt x="88080" y="50708"/>
                  </a:lnTo>
                  <a:cubicBezTo>
                    <a:pt x="94966" y="50708"/>
                    <a:pt x="100538" y="45136"/>
                    <a:pt x="100538" y="38250"/>
                  </a:cubicBezTo>
                  <a:cubicBezTo>
                    <a:pt x="100538" y="31363"/>
                    <a:pt x="94966" y="25791"/>
                    <a:pt x="88080" y="25791"/>
                  </a:cubicBezTo>
                  <a:lnTo>
                    <a:pt x="63165" y="25791"/>
                  </a:lnTo>
                  <a:lnTo>
                    <a:pt x="63165" y="13334"/>
                  </a:lnTo>
                  <a:cubicBezTo>
                    <a:pt x="63165" y="6448"/>
                    <a:pt x="57593" y="876"/>
                    <a:pt x="50707" y="876"/>
                  </a:cubicBezTo>
                  <a:cubicBezTo>
                    <a:pt x="43822" y="876"/>
                    <a:pt x="38250" y="6448"/>
                    <a:pt x="38250" y="13334"/>
                  </a:cubicBezTo>
                  <a:lnTo>
                    <a:pt x="38250" y="26422"/>
                  </a:lnTo>
                  <a:cubicBezTo>
                    <a:pt x="17173" y="29475"/>
                    <a:pt x="876" y="47487"/>
                    <a:pt x="876" y="69395"/>
                  </a:cubicBezTo>
                  <a:cubicBezTo>
                    <a:pt x="876" y="93434"/>
                    <a:pt x="20439" y="112997"/>
                    <a:pt x="44478" y="112997"/>
                  </a:cubicBezTo>
                  <a:lnTo>
                    <a:pt x="56936" y="112997"/>
                  </a:lnTo>
                  <a:cubicBezTo>
                    <a:pt x="67241" y="112997"/>
                    <a:pt x="75623" y="121379"/>
                    <a:pt x="75623" y="131683"/>
                  </a:cubicBezTo>
                  <a:cubicBezTo>
                    <a:pt x="75623" y="141988"/>
                    <a:pt x="67241" y="150370"/>
                    <a:pt x="56936" y="150370"/>
                  </a:cubicBezTo>
                  <a:lnTo>
                    <a:pt x="13334" y="150370"/>
                  </a:lnTo>
                  <a:cubicBezTo>
                    <a:pt x="6448" y="150370"/>
                    <a:pt x="876" y="155942"/>
                    <a:pt x="876" y="162828"/>
                  </a:cubicBezTo>
                  <a:cubicBezTo>
                    <a:pt x="876" y="169715"/>
                    <a:pt x="6448" y="175287"/>
                    <a:pt x="13334" y="175287"/>
                  </a:cubicBezTo>
                  <a:lnTo>
                    <a:pt x="38250" y="175287"/>
                  </a:lnTo>
                  <a:lnTo>
                    <a:pt x="38250" y="187745"/>
                  </a:lnTo>
                  <a:cubicBezTo>
                    <a:pt x="38250" y="194631"/>
                    <a:pt x="43822" y="200203"/>
                    <a:pt x="50708" y="200203"/>
                  </a:cubicBezTo>
                  <a:cubicBezTo>
                    <a:pt x="57594" y="200203"/>
                    <a:pt x="63166" y="194631"/>
                    <a:pt x="63166" y="187745"/>
                  </a:cubicBezTo>
                  <a:lnTo>
                    <a:pt x="63166" y="174657"/>
                  </a:lnTo>
                  <a:cubicBezTo>
                    <a:pt x="84242" y="171603"/>
                    <a:pt x="100540" y="153593"/>
                    <a:pt x="100540" y="131685"/>
                  </a:cubicBezTo>
                  <a:cubicBezTo>
                    <a:pt x="100538" y="107644"/>
                    <a:pt x="80976" y="88081"/>
                    <a:pt x="56936" y="88081"/>
                  </a:cubicBezTo>
                  <a:lnTo>
                    <a:pt x="44478" y="88081"/>
                  </a:lnTo>
                  <a:cubicBezTo>
                    <a:pt x="34173" y="88081"/>
                    <a:pt x="25791" y="79699"/>
                    <a:pt x="25791" y="69395"/>
                  </a:cubicBezTo>
                  <a:cubicBezTo>
                    <a:pt x="25791" y="59090"/>
                    <a:pt x="34173" y="50708"/>
                    <a:pt x="44478" y="5070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118" name="Google Shape;118;p4"/>
            <p:cNvSpPr/>
            <p:nvPr/>
          </p:nvSpPr>
          <p:spPr>
            <a:xfrm>
              <a:off x="5442722" y="637632"/>
              <a:ext cx="200883" cy="200883"/>
            </a:xfrm>
            <a:custGeom>
              <a:rect b="b" l="l" r="r" t="t"/>
              <a:pathLst>
                <a:path extrusionOk="0" h="200882" w="200882">
                  <a:moveTo>
                    <a:pt x="100538" y="876"/>
                  </a:moveTo>
                  <a:cubicBezTo>
                    <a:pt x="45585" y="876"/>
                    <a:pt x="876" y="45585"/>
                    <a:pt x="876" y="100538"/>
                  </a:cubicBezTo>
                  <a:cubicBezTo>
                    <a:pt x="876" y="155492"/>
                    <a:pt x="45585" y="200202"/>
                    <a:pt x="100538" y="200202"/>
                  </a:cubicBezTo>
                  <a:cubicBezTo>
                    <a:pt x="155492" y="200202"/>
                    <a:pt x="200201" y="155493"/>
                    <a:pt x="200201" y="100540"/>
                  </a:cubicBezTo>
                  <a:cubicBezTo>
                    <a:pt x="200201" y="45586"/>
                    <a:pt x="155492" y="876"/>
                    <a:pt x="100538" y="876"/>
                  </a:cubicBezTo>
                  <a:close/>
                  <a:moveTo>
                    <a:pt x="134262" y="134263"/>
                  </a:moveTo>
                  <a:cubicBezTo>
                    <a:pt x="131829" y="136696"/>
                    <a:pt x="128641" y="137913"/>
                    <a:pt x="125454" y="137913"/>
                  </a:cubicBezTo>
                  <a:cubicBezTo>
                    <a:pt x="122266" y="137913"/>
                    <a:pt x="119079" y="136696"/>
                    <a:pt x="116645" y="134263"/>
                  </a:cubicBezTo>
                  <a:lnTo>
                    <a:pt x="91730" y="109348"/>
                  </a:lnTo>
                  <a:cubicBezTo>
                    <a:pt x="89394" y="107012"/>
                    <a:pt x="88080" y="103849"/>
                    <a:pt x="88080" y="100540"/>
                  </a:cubicBezTo>
                  <a:lnTo>
                    <a:pt x="88080" y="63166"/>
                  </a:lnTo>
                  <a:cubicBezTo>
                    <a:pt x="88080" y="56280"/>
                    <a:pt x="93652" y="50708"/>
                    <a:pt x="100538" y="50708"/>
                  </a:cubicBezTo>
                  <a:cubicBezTo>
                    <a:pt x="107424" y="50708"/>
                    <a:pt x="112997" y="56280"/>
                    <a:pt x="112997" y="63166"/>
                  </a:cubicBezTo>
                  <a:lnTo>
                    <a:pt x="112997" y="95381"/>
                  </a:lnTo>
                  <a:lnTo>
                    <a:pt x="134262" y="116646"/>
                  </a:lnTo>
                  <a:cubicBezTo>
                    <a:pt x="139128" y="121513"/>
                    <a:pt x="139128" y="129397"/>
                    <a:pt x="134262" y="13426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5"/>
          <p:cNvSpPr txBox="1"/>
          <p:nvPr/>
        </p:nvSpPr>
        <p:spPr>
          <a:xfrm>
            <a:off x="6154244" y="1022190"/>
            <a:ext cx="12069331" cy="132343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1" i="0" lang="en-US" sz="8000" u="none" cap="none" strike="noStrike">
                <a:solidFill>
                  <a:schemeClr val="dk2"/>
                </a:solidFill>
                <a:latin typeface="Poppins"/>
                <a:ea typeface="Poppins"/>
                <a:cs typeface="Poppins"/>
                <a:sym typeface="Poppins"/>
              </a:rPr>
              <a:t>Business Model Canva</a:t>
            </a:r>
            <a:endParaRPr b="0" i="0" sz="1400" u="none" cap="none" strike="noStrike">
              <a:solidFill>
                <a:srgbClr val="000000"/>
              </a:solidFill>
              <a:latin typeface="Arial"/>
              <a:ea typeface="Arial"/>
              <a:cs typeface="Arial"/>
              <a:sym typeface="Arial"/>
            </a:endParaRPr>
          </a:p>
        </p:txBody>
      </p:sp>
      <p:sp>
        <p:nvSpPr>
          <p:cNvPr id="125" name="Google Shape;125;p5"/>
          <p:cNvSpPr txBox="1"/>
          <p:nvPr/>
        </p:nvSpPr>
        <p:spPr>
          <a:xfrm>
            <a:off x="2668308" y="2383311"/>
            <a:ext cx="19041035" cy="120032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dk1"/>
                </a:solidFill>
                <a:latin typeface="Lato Light"/>
                <a:ea typeface="Lato Light"/>
                <a:cs typeface="Lato Light"/>
                <a:sym typeface="Lato Light"/>
              </a:rPr>
              <a:t>Marketing is the study and management of exchange relationships. Marketing is the business process of creating relationships with and satisfying customers.</a:t>
            </a:r>
            <a:endParaRPr b="0" i="0" sz="1400" u="none" cap="none" strike="noStrike">
              <a:solidFill>
                <a:srgbClr val="000000"/>
              </a:solidFill>
              <a:latin typeface="Arial"/>
              <a:ea typeface="Arial"/>
              <a:cs typeface="Arial"/>
              <a:sym typeface="Arial"/>
            </a:endParaRPr>
          </a:p>
        </p:txBody>
      </p:sp>
      <p:sp>
        <p:nvSpPr>
          <p:cNvPr id="126" name="Google Shape;126;p5"/>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127" name="Google Shape;127;p5"/>
          <p:cNvSpPr/>
          <p:nvPr/>
        </p:nvSpPr>
        <p:spPr>
          <a:xfrm>
            <a:off x="1216592" y="4767943"/>
            <a:ext cx="4230986" cy="5926188"/>
          </a:xfrm>
          <a:prstGeom prst="roundRect">
            <a:avLst>
              <a:gd fmla="val 0"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28" name="Google Shape;128;p5"/>
          <p:cNvSpPr/>
          <p:nvPr/>
        </p:nvSpPr>
        <p:spPr>
          <a:xfrm>
            <a:off x="5644962" y="4767943"/>
            <a:ext cx="4230986" cy="3077058"/>
          </a:xfrm>
          <a:prstGeom prst="roundRect">
            <a:avLst>
              <a:gd fmla="val 0"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29" name="Google Shape;129;p5"/>
          <p:cNvSpPr/>
          <p:nvPr/>
        </p:nvSpPr>
        <p:spPr>
          <a:xfrm>
            <a:off x="5644962" y="8006847"/>
            <a:ext cx="4230986" cy="2687283"/>
          </a:xfrm>
          <a:prstGeom prst="roundRect">
            <a:avLst>
              <a:gd fmla="val 0"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30" name="Google Shape;130;p5"/>
          <p:cNvSpPr/>
          <p:nvPr/>
        </p:nvSpPr>
        <p:spPr>
          <a:xfrm>
            <a:off x="10073332" y="4767943"/>
            <a:ext cx="4230986" cy="5926188"/>
          </a:xfrm>
          <a:prstGeom prst="roundRect">
            <a:avLst>
              <a:gd fmla="val 0"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31" name="Google Shape;131;p5"/>
          <p:cNvSpPr/>
          <p:nvPr/>
        </p:nvSpPr>
        <p:spPr>
          <a:xfrm>
            <a:off x="14501702" y="4767943"/>
            <a:ext cx="4230986" cy="3077058"/>
          </a:xfrm>
          <a:prstGeom prst="roundRect">
            <a:avLst>
              <a:gd fmla="val 0"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32" name="Google Shape;132;p5"/>
          <p:cNvSpPr/>
          <p:nvPr/>
        </p:nvSpPr>
        <p:spPr>
          <a:xfrm>
            <a:off x="14501702" y="8006847"/>
            <a:ext cx="4230986" cy="2687283"/>
          </a:xfrm>
          <a:prstGeom prst="roundRect">
            <a:avLst>
              <a:gd fmla="val 0"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33" name="Google Shape;133;p5"/>
          <p:cNvSpPr/>
          <p:nvPr/>
        </p:nvSpPr>
        <p:spPr>
          <a:xfrm>
            <a:off x="18930072" y="4767943"/>
            <a:ext cx="4230986" cy="5926188"/>
          </a:xfrm>
          <a:prstGeom prst="roundRect">
            <a:avLst>
              <a:gd fmla="val 0"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grpSp>
        <p:nvGrpSpPr>
          <p:cNvPr id="134" name="Google Shape;134;p5"/>
          <p:cNvGrpSpPr/>
          <p:nvPr/>
        </p:nvGrpSpPr>
        <p:grpSpPr>
          <a:xfrm>
            <a:off x="1216592" y="10855976"/>
            <a:ext cx="21944466" cy="1896617"/>
            <a:chOff x="1831515" y="10547027"/>
            <a:chExt cx="20260088" cy="1950963"/>
          </a:xfrm>
        </p:grpSpPr>
        <p:sp>
          <p:nvSpPr>
            <p:cNvPr id="135" name="Google Shape;135;p5"/>
            <p:cNvSpPr/>
            <p:nvPr/>
          </p:nvSpPr>
          <p:spPr>
            <a:xfrm>
              <a:off x="1831515" y="10547027"/>
              <a:ext cx="10043494" cy="1950963"/>
            </a:xfrm>
            <a:prstGeom prst="roundRect">
              <a:avLst>
                <a:gd fmla="val 0"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36" name="Google Shape;136;p5"/>
            <p:cNvSpPr/>
            <p:nvPr/>
          </p:nvSpPr>
          <p:spPr>
            <a:xfrm>
              <a:off x="12048109" y="10547027"/>
              <a:ext cx="10043494" cy="1950963"/>
            </a:xfrm>
            <a:prstGeom prst="roundRect">
              <a:avLst>
                <a:gd fmla="val 0"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grpSp>
      <p:sp>
        <p:nvSpPr>
          <p:cNvPr id="137" name="Google Shape;137;p5"/>
          <p:cNvSpPr txBox="1"/>
          <p:nvPr/>
        </p:nvSpPr>
        <p:spPr>
          <a:xfrm>
            <a:off x="1523964" y="5007965"/>
            <a:ext cx="2757033" cy="5086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Poppins Medium"/>
                <a:ea typeface="Poppins Medium"/>
                <a:cs typeface="Poppins Medium"/>
                <a:sym typeface="Poppins Medium"/>
              </a:rPr>
              <a:t>Key Partners</a:t>
            </a:r>
            <a:endParaRPr b="0" i="0" sz="1400" u="none" cap="none" strike="noStrike">
              <a:solidFill>
                <a:srgbClr val="000000"/>
              </a:solidFill>
              <a:latin typeface="Arial"/>
              <a:ea typeface="Arial"/>
              <a:cs typeface="Arial"/>
              <a:sym typeface="Arial"/>
            </a:endParaRPr>
          </a:p>
        </p:txBody>
      </p:sp>
      <p:sp>
        <p:nvSpPr>
          <p:cNvPr id="138" name="Google Shape;138;p5"/>
          <p:cNvSpPr txBox="1"/>
          <p:nvPr/>
        </p:nvSpPr>
        <p:spPr>
          <a:xfrm>
            <a:off x="5954379" y="5007965"/>
            <a:ext cx="3152132" cy="5086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Poppins Medium"/>
                <a:ea typeface="Poppins Medium"/>
                <a:cs typeface="Poppins Medium"/>
                <a:sym typeface="Poppins Medium"/>
              </a:rPr>
              <a:t>Key Activities</a:t>
            </a:r>
            <a:endParaRPr b="0" i="0" sz="1400" u="none" cap="none" strike="noStrike">
              <a:solidFill>
                <a:srgbClr val="000000"/>
              </a:solidFill>
              <a:latin typeface="Arial"/>
              <a:ea typeface="Arial"/>
              <a:cs typeface="Arial"/>
              <a:sym typeface="Arial"/>
            </a:endParaRPr>
          </a:p>
        </p:txBody>
      </p:sp>
      <p:sp>
        <p:nvSpPr>
          <p:cNvPr id="139" name="Google Shape;139;p5"/>
          <p:cNvSpPr txBox="1"/>
          <p:nvPr/>
        </p:nvSpPr>
        <p:spPr>
          <a:xfrm>
            <a:off x="10350965" y="5012210"/>
            <a:ext cx="2188544" cy="5086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Poppins Medium"/>
                <a:ea typeface="Poppins Medium"/>
                <a:cs typeface="Poppins Medium"/>
                <a:sym typeface="Poppins Medium"/>
              </a:rPr>
              <a:t>Value</a:t>
            </a:r>
            <a:endParaRPr b="0" i="0" sz="1400" u="none" cap="none" strike="noStrike">
              <a:solidFill>
                <a:srgbClr val="000000"/>
              </a:solidFill>
              <a:latin typeface="Arial"/>
              <a:ea typeface="Arial"/>
              <a:cs typeface="Arial"/>
              <a:sym typeface="Arial"/>
            </a:endParaRPr>
          </a:p>
        </p:txBody>
      </p:sp>
      <p:sp>
        <p:nvSpPr>
          <p:cNvPr id="140" name="Google Shape;140;p5"/>
          <p:cNvSpPr txBox="1"/>
          <p:nvPr/>
        </p:nvSpPr>
        <p:spPr>
          <a:xfrm>
            <a:off x="14741659" y="5007965"/>
            <a:ext cx="3152132" cy="5086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Poppins Medium"/>
                <a:ea typeface="Poppins Medium"/>
                <a:cs typeface="Poppins Medium"/>
                <a:sym typeface="Poppins Medium"/>
              </a:rPr>
              <a:t>Relation ships</a:t>
            </a:r>
            <a:endParaRPr b="0" i="0" sz="1400" u="none" cap="none" strike="noStrike">
              <a:solidFill>
                <a:srgbClr val="000000"/>
              </a:solidFill>
              <a:latin typeface="Arial"/>
              <a:ea typeface="Arial"/>
              <a:cs typeface="Arial"/>
              <a:sym typeface="Arial"/>
            </a:endParaRPr>
          </a:p>
        </p:txBody>
      </p:sp>
      <p:sp>
        <p:nvSpPr>
          <p:cNvPr id="141" name="Google Shape;141;p5"/>
          <p:cNvSpPr txBox="1"/>
          <p:nvPr/>
        </p:nvSpPr>
        <p:spPr>
          <a:xfrm>
            <a:off x="19200616" y="5007965"/>
            <a:ext cx="2188544" cy="5086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Poppins Medium"/>
                <a:ea typeface="Poppins Medium"/>
                <a:cs typeface="Poppins Medium"/>
                <a:sym typeface="Poppins Medium"/>
              </a:rPr>
              <a:t>Segments</a:t>
            </a:r>
            <a:endParaRPr b="0" i="0" sz="1400" u="none" cap="none" strike="noStrike">
              <a:solidFill>
                <a:srgbClr val="000000"/>
              </a:solidFill>
              <a:latin typeface="Arial"/>
              <a:ea typeface="Arial"/>
              <a:cs typeface="Arial"/>
              <a:sym typeface="Arial"/>
            </a:endParaRPr>
          </a:p>
        </p:txBody>
      </p:sp>
      <p:sp>
        <p:nvSpPr>
          <p:cNvPr id="142" name="Google Shape;142;p5"/>
          <p:cNvSpPr txBox="1"/>
          <p:nvPr/>
        </p:nvSpPr>
        <p:spPr>
          <a:xfrm>
            <a:off x="5954379" y="8304742"/>
            <a:ext cx="3178852" cy="5086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Poppins Medium"/>
                <a:ea typeface="Poppins Medium"/>
                <a:cs typeface="Poppins Medium"/>
                <a:sym typeface="Poppins Medium"/>
              </a:rPr>
              <a:t>Key Resources</a:t>
            </a:r>
            <a:endParaRPr b="0" i="0" sz="1400" u="none" cap="none" strike="noStrike">
              <a:solidFill>
                <a:srgbClr val="000000"/>
              </a:solidFill>
              <a:latin typeface="Arial"/>
              <a:ea typeface="Arial"/>
              <a:cs typeface="Arial"/>
              <a:sym typeface="Arial"/>
            </a:endParaRPr>
          </a:p>
        </p:txBody>
      </p:sp>
      <p:sp>
        <p:nvSpPr>
          <p:cNvPr id="143" name="Google Shape;143;p5"/>
          <p:cNvSpPr txBox="1"/>
          <p:nvPr/>
        </p:nvSpPr>
        <p:spPr>
          <a:xfrm>
            <a:off x="14714538" y="8304742"/>
            <a:ext cx="2207096" cy="5086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Poppins Medium"/>
                <a:ea typeface="Poppins Medium"/>
                <a:cs typeface="Poppins Medium"/>
                <a:sym typeface="Poppins Medium"/>
              </a:rPr>
              <a:t>Channels</a:t>
            </a:r>
            <a:endParaRPr b="0" i="0" sz="1400" u="none" cap="none" strike="noStrike">
              <a:solidFill>
                <a:srgbClr val="000000"/>
              </a:solidFill>
              <a:latin typeface="Arial"/>
              <a:ea typeface="Arial"/>
              <a:cs typeface="Arial"/>
              <a:sym typeface="Arial"/>
            </a:endParaRPr>
          </a:p>
        </p:txBody>
      </p:sp>
      <p:sp>
        <p:nvSpPr>
          <p:cNvPr id="144" name="Google Shape;144;p5"/>
          <p:cNvSpPr txBox="1"/>
          <p:nvPr/>
        </p:nvSpPr>
        <p:spPr>
          <a:xfrm>
            <a:off x="1523965" y="11577494"/>
            <a:ext cx="3472550" cy="5086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Poppins Medium"/>
                <a:ea typeface="Poppins Medium"/>
                <a:cs typeface="Poppins Medium"/>
                <a:sym typeface="Poppins Medium"/>
              </a:rPr>
              <a:t>Cost Structures</a:t>
            </a:r>
            <a:endParaRPr b="0" i="0" sz="1400" u="none" cap="none" strike="noStrike">
              <a:solidFill>
                <a:srgbClr val="000000"/>
              </a:solidFill>
              <a:latin typeface="Arial"/>
              <a:ea typeface="Arial"/>
              <a:cs typeface="Arial"/>
              <a:sym typeface="Arial"/>
            </a:endParaRPr>
          </a:p>
        </p:txBody>
      </p:sp>
      <p:sp>
        <p:nvSpPr>
          <p:cNvPr id="145" name="Google Shape;145;p5"/>
          <p:cNvSpPr txBox="1"/>
          <p:nvPr/>
        </p:nvSpPr>
        <p:spPr>
          <a:xfrm>
            <a:off x="12539510" y="11598768"/>
            <a:ext cx="3472550" cy="5086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Poppins Medium"/>
                <a:ea typeface="Poppins Medium"/>
                <a:cs typeface="Poppins Medium"/>
                <a:sym typeface="Poppins Medium"/>
              </a:rPr>
              <a:t>Revenue Strems</a:t>
            </a:r>
            <a:endParaRPr b="0" i="0" sz="1400" u="none" cap="none" strike="noStrike">
              <a:solidFill>
                <a:srgbClr val="000000"/>
              </a:solidFill>
              <a:latin typeface="Arial"/>
              <a:ea typeface="Arial"/>
              <a:cs typeface="Arial"/>
              <a:sym typeface="Arial"/>
            </a:endParaRPr>
          </a:p>
        </p:txBody>
      </p:sp>
      <p:sp>
        <p:nvSpPr>
          <p:cNvPr id="146" name="Google Shape;146;p5"/>
          <p:cNvSpPr/>
          <p:nvPr/>
        </p:nvSpPr>
        <p:spPr>
          <a:xfrm>
            <a:off x="1523965" y="5534063"/>
            <a:ext cx="3514436" cy="6587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Lato Light"/>
                <a:ea typeface="Lato Light"/>
                <a:cs typeface="Lato Light"/>
                <a:sym typeface="Lato Light"/>
              </a:rPr>
              <a:t>There are people who have a significant number.</a:t>
            </a:r>
            <a:endParaRPr b="0" i="0" sz="1400" u="none" cap="none" strike="noStrike">
              <a:solidFill>
                <a:srgbClr val="000000"/>
              </a:solidFill>
              <a:latin typeface="Arial"/>
              <a:ea typeface="Arial"/>
              <a:cs typeface="Arial"/>
              <a:sym typeface="Arial"/>
            </a:endParaRPr>
          </a:p>
        </p:txBody>
      </p:sp>
      <p:sp>
        <p:nvSpPr>
          <p:cNvPr id="147" name="Google Shape;147;p5"/>
          <p:cNvSpPr/>
          <p:nvPr/>
        </p:nvSpPr>
        <p:spPr>
          <a:xfrm>
            <a:off x="10350965" y="5508653"/>
            <a:ext cx="3514436" cy="6587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Lato Light"/>
                <a:ea typeface="Lato Light"/>
                <a:cs typeface="Lato Light"/>
                <a:sym typeface="Lato Light"/>
              </a:rPr>
              <a:t>There are people who have a significant number.</a:t>
            </a:r>
            <a:endParaRPr b="0" i="0" sz="1400" u="none" cap="none" strike="noStrike">
              <a:solidFill>
                <a:srgbClr val="000000"/>
              </a:solidFill>
              <a:latin typeface="Arial"/>
              <a:ea typeface="Arial"/>
              <a:cs typeface="Arial"/>
              <a:sym typeface="Arial"/>
            </a:endParaRPr>
          </a:p>
        </p:txBody>
      </p:sp>
      <p:sp>
        <p:nvSpPr>
          <p:cNvPr id="148" name="Google Shape;148;p5"/>
          <p:cNvSpPr/>
          <p:nvPr/>
        </p:nvSpPr>
        <p:spPr>
          <a:xfrm>
            <a:off x="19200616" y="5508653"/>
            <a:ext cx="3514436" cy="6587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Lato Light"/>
                <a:ea typeface="Lato Light"/>
                <a:cs typeface="Lato Light"/>
                <a:sym typeface="Lato Light"/>
              </a:rPr>
              <a:t>There are people who have a significant number.</a:t>
            </a:r>
            <a:endParaRPr b="0" i="0" sz="1400" u="none" cap="none" strike="noStrike">
              <a:solidFill>
                <a:srgbClr val="000000"/>
              </a:solidFill>
              <a:latin typeface="Arial"/>
              <a:ea typeface="Arial"/>
              <a:cs typeface="Arial"/>
              <a:sym typeface="Arial"/>
            </a:endParaRPr>
          </a:p>
        </p:txBody>
      </p:sp>
      <p:grpSp>
        <p:nvGrpSpPr>
          <p:cNvPr id="149" name="Google Shape;149;p5"/>
          <p:cNvGrpSpPr/>
          <p:nvPr/>
        </p:nvGrpSpPr>
        <p:grpSpPr>
          <a:xfrm>
            <a:off x="5386029" y="11540287"/>
            <a:ext cx="5930312" cy="671747"/>
            <a:chOff x="16415979" y="11391151"/>
            <a:chExt cx="5930312" cy="721812"/>
          </a:xfrm>
        </p:grpSpPr>
        <p:grpSp>
          <p:nvGrpSpPr>
            <p:cNvPr id="150" name="Google Shape;150;p5"/>
            <p:cNvGrpSpPr/>
            <p:nvPr/>
          </p:nvGrpSpPr>
          <p:grpSpPr>
            <a:xfrm>
              <a:off x="16415979" y="11391151"/>
              <a:ext cx="5930312" cy="721812"/>
              <a:chOff x="6154244" y="5803535"/>
              <a:chExt cx="6853120" cy="721812"/>
            </a:xfrm>
          </p:grpSpPr>
          <p:sp>
            <p:nvSpPr>
              <p:cNvPr id="151" name="Google Shape;151;p5"/>
              <p:cNvSpPr/>
              <p:nvPr/>
            </p:nvSpPr>
            <p:spPr>
              <a:xfrm>
                <a:off x="6154244" y="5817461"/>
                <a:ext cx="3332814" cy="707886"/>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52" name="Google Shape;152;p5"/>
              <p:cNvSpPr/>
              <p:nvPr/>
            </p:nvSpPr>
            <p:spPr>
              <a:xfrm>
                <a:off x="9674550" y="5803535"/>
                <a:ext cx="3332814" cy="707886"/>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grpSp>
        <p:sp>
          <p:nvSpPr>
            <p:cNvPr id="153" name="Google Shape;153;p5"/>
            <p:cNvSpPr txBox="1"/>
            <p:nvPr/>
          </p:nvSpPr>
          <p:spPr>
            <a:xfrm>
              <a:off x="19524877" y="11494545"/>
              <a:ext cx="2757033"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54" name="Google Shape;154;p5"/>
            <p:cNvSpPr txBox="1"/>
            <p:nvPr/>
          </p:nvSpPr>
          <p:spPr>
            <a:xfrm>
              <a:off x="16485113" y="11494545"/>
              <a:ext cx="2757033"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grpSp>
      <p:sp>
        <p:nvSpPr>
          <p:cNvPr id="155" name="Google Shape;155;p5"/>
          <p:cNvSpPr/>
          <p:nvPr/>
        </p:nvSpPr>
        <p:spPr>
          <a:xfrm>
            <a:off x="1663701" y="6742947"/>
            <a:ext cx="3332814" cy="658787"/>
          </a:xfrm>
          <a:prstGeom prst="roundRect">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56" name="Google Shape;156;p5"/>
          <p:cNvSpPr/>
          <p:nvPr/>
        </p:nvSpPr>
        <p:spPr>
          <a:xfrm>
            <a:off x="1663701" y="7590298"/>
            <a:ext cx="3332814" cy="658787"/>
          </a:xfrm>
          <a:prstGeom prst="roundRect">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57" name="Google Shape;157;p5"/>
          <p:cNvSpPr/>
          <p:nvPr/>
        </p:nvSpPr>
        <p:spPr>
          <a:xfrm>
            <a:off x="1663701" y="8437649"/>
            <a:ext cx="3332814" cy="658787"/>
          </a:xfrm>
          <a:prstGeom prst="roundRect">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58" name="Google Shape;158;p5"/>
          <p:cNvSpPr/>
          <p:nvPr/>
        </p:nvSpPr>
        <p:spPr>
          <a:xfrm>
            <a:off x="1663701" y="9285000"/>
            <a:ext cx="3332814" cy="658787"/>
          </a:xfrm>
          <a:prstGeom prst="roundRect">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59" name="Google Shape;159;p5"/>
          <p:cNvSpPr/>
          <p:nvPr/>
        </p:nvSpPr>
        <p:spPr>
          <a:xfrm>
            <a:off x="6094048" y="5927736"/>
            <a:ext cx="3332814" cy="658787"/>
          </a:xfrm>
          <a:prstGeom prst="roundRect">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60" name="Google Shape;160;p5"/>
          <p:cNvSpPr/>
          <p:nvPr/>
        </p:nvSpPr>
        <p:spPr>
          <a:xfrm>
            <a:off x="6094048" y="6775087"/>
            <a:ext cx="3332814" cy="658787"/>
          </a:xfrm>
          <a:prstGeom prst="roundRect">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61" name="Google Shape;161;p5"/>
          <p:cNvSpPr/>
          <p:nvPr/>
        </p:nvSpPr>
        <p:spPr>
          <a:xfrm>
            <a:off x="10532587" y="6742947"/>
            <a:ext cx="3332814" cy="658787"/>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62" name="Google Shape;162;p5"/>
          <p:cNvSpPr/>
          <p:nvPr/>
        </p:nvSpPr>
        <p:spPr>
          <a:xfrm>
            <a:off x="10532587" y="7590298"/>
            <a:ext cx="3332814" cy="658787"/>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63" name="Google Shape;163;p5"/>
          <p:cNvSpPr/>
          <p:nvPr/>
        </p:nvSpPr>
        <p:spPr>
          <a:xfrm>
            <a:off x="10532587" y="8437649"/>
            <a:ext cx="3332814" cy="658787"/>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64" name="Google Shape;164;p5"/>
          <p:cNvSpPr/>
          <p:nvPr/>
        </p:nvSpPr>
        <p:spPr>
          <a:xfrm>
            <a:off x="14950788" y="6215919"/>
            <a:ext cx="3332814" cy="658787"/>
          </a:xfrm>
          <a:prstGeom prst="roundRect">
            <a:avLst>
              <a:gd fmla="val 50000" name="adj"/>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grpSp>
        <p:nvGrpSpPr>
          <p:cNvPr id="165" name="Google Shape;165;p5"/>
          <p:cNvGrpSpPr/>
          <p:nvPr/>
        </p:nvGrpSpPr>
        <p:grpSpPr>
          <a:xfrm>
            <a:off x="14950788" y="8951578"/>
            <a:ext cx="3332814" cy="1506138"/>
            <a:chOff x="6154244" y="5767882"/>
            <a:chExt cx="3332814" cy="1618389"/>
          </a:xfrm>
        </p:grpSpPr>
        <p:sp>
          <p:nvSpPr>
            <p:cNvPr id="166" name="Google Shape;166;p5"/>
            <p:cNvSpPr/>
            <p:nvPr/>
          </p:nvSpPr>
          <p:spPr>
            <a:xfrm>
              <a:off x="6154244" y="5767882"/>
              <a:ext cx="3332814" cy="707886"/>
            </a:xfrm>
            <a:prstGeom prst="roundRect">
              <a:avLst>
                <a:gd fmla="val 50000" name="adj"/>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67" name="Google Shape;167;p5"/>
            <p:cNvSpPr/>
            <p:nvPr/>
          </p:nvSpPr>
          <p:spPr>
            <a:xfrm>
              <a:off x="6154244" y="6678385"/>
              <a:ext cx="3332814" cy="707886"/>
            </a:xfrm>
            <a:prstGeom prst="roundRect">
              <a:avLst>
                <a:gd fmla="val 50000" name="adj"/>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grpSp>
      <p:sp>
        <p:nvSpPr>
          <p:cNvPr id="168" name="Google Shape;168;p5"/>
          <p:cNvSpPr/>
          <p:nvPr/>
        </p:nvSpPr>
        <p:spPr>
          <a:xfrm>
            <a:off x="19381134" y="6742947"/>
            <a:ext cx="3332814" cy="658787"/>
          </a:xfrm>
          <a:prstGeom prst="roundRect">
            <a:avLst>
              <a:gd fmla="val 50000"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69" name="Google Shape;169;p5"/>
          <p:cNvSpPr/>
          <p:nvPr/>
        </p:nvSpPr>
        <p:spPr>
          <a:xfrm>
            <a:off x="19381134" y="7590298"/>
            <a:ext cx="3332814" cy="658787"/>
          </a:xfrm>
          <a:prstGeom prst="roundRect">
            <a:avLst>
              <a:gd fmla="val 50000"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70" name="Google Shape;170;p5"/>
          <p:cNvSpPr/>
          <p:nvPr/>
        </p:nvSpPr>
        <p:spPr>
          <a:xfrm>
            <a:off x="19381134" y="8437649"/>
            <a:ext cx="3332814" cy="658787"/>
          </a:xfrm>
          <a:prstGeom prst="roundRect">
            <a:avLst>
              <a:gd fmla="val 50000"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71" name="Google Shape;171;p5"/>
          <p:cNvSpPr/>
          <p:nvPr/>
        </p:nvSpPr>
        <p:spPr>
          <a:xfrm>
            <a:off x="19381134" y="9285000"/>
            <a:ext cx="3332814" cy="658787"/>
          </a:xfrm>
          <a:prstGeom prst="roundRect">
            <a:avLst>
              <a:gd fmla="val 50000"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72" name="Google Shape;172;p5"/>
          <p:cNvSpPr/>
          <p:nvPr/>
        </p:nvSpPr>
        <p:spPr>
          <a:xfrm>
            <a:off x="6094048" y="9323231"/>
            <a:ext cx="3332814" cy="658787"/>
          </a:xfrm>
          <a:prstGeom prst="roundRect">
            <a:avLst>
              <a:gd fmla="val 50000"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73" name="Google Shape;173;p5"/>
          <p:cNvSpPr txBox="1"/>
          <p:nvPr/>
        </p:nvSpPr>
        <p:spPr>
          <a:xfrm>
            <a:off x="1953569" y="6828320"/>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74" name="Google Shape;174;p5"/>
          <p:cNvSpPr txBox="1"/>
          <p:nvPr/>
        </p:nvSpPr>
        <p:spPr>
          <a:xfrm>
            <a:off x="1953569" y="7690797"/>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75" name="Google Shape;175;p5"/>
          <p:cNvSpPr txBox="1"/>
          <p:nvPr/>
        </p:nvSpPr>
        <p:spPr>
          <a:xfrm>
            <a:off x="1953569" y="8507276"/>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76" name="Google Shape;176;p5"/>
          <p:cNvSpPr txBox="1"/>
          <p:nvPr/>
        </p:nvSpPr>
        <p:spPr>
          <a:xfrm>
            <a:off x="1953569" y="9369754"/>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77" name="Google Shape;177;p5"/>
          <p:cNvSpPr txBox="1"/>
          <p:nvPr/>
        </p:nvSpPr>
        <p:spPr>
          <a:xfrm>
            <a:off x="6377288" y="6000342"/>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78" name="Google Shape;178;p5"/>
          <p:cNvSpPr txBox="1"/>
          <p:nvPr/>
        </p:nvSpPr>
        <p:spPr>
          <a:xfrm>
            <a:off x="6377288" y="6862819"/>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79" name="Google Shape;179;p5"/>
          <p:cNvSpPr txBox="1"/>
          <p:nvPr/>
        </p:nvSpPr>
        <p:spPr>
          <a:xfrm>
            <a:off x="6377288" y="9428567"/>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80" name="Google Shape;180;p5"/>
          <p:cNvSpPr txBox="1"/>
          <p:nvPr/>
        </p:nvSpPr>
        <p:spPr>
          <a:xfrm>
            <a:off x="10801007" y="6828320"/>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81" name="Google Shape;181;p5"/>
          <p:cNvSpPr txBox="1"/>
          <p:nvPr/>
        </p:nvSpPr>
        <p:spPr>
          <a:xfrm>
            <a:off x="10801007" y="7690797"/>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10801007" y="8507276"/>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83" name="Google Shape;183;p5"/>
          <p:cNvSpPr txBox="1"/>
          <p:nvPr/>
        </p:nvSpPr>
        <p:spPr>
          <a:xfrm>
            <a:off x="15285044" y="6300167"/>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84" name="Google Shape;184;p5"/>
          <p:cNvSpPr txBox="1"/>
          <p:nvPr/>
        </p:nvSpPr>
        <p:spPr>
          <a:xfrm>
            <a:off x="15261795" y="9049076"/>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85" name="Google Shape;185;p5"/>
          <p:cNvSpPr txBox="1"/>
          <p:nvPr/>
        </p:nvSpPr>
        <p:spPr>
          <a:xfrm>
            <a:off x="15261795" y="9911555"/>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86" name="Google Shape;186;p5"/>
          <p:cNvSpPr txBox="1"/>
          <p:nvPr/>
        </p:nvSpPr>
        <p:spPr>
          <a:xfrm>
            <a:off x="19710228" y="6828320"/>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87" name="Google Shape;187;p5"/>
          <p:cNvSpPr txBox="1"/>
          <p:nvPr/>
        </p:nvSpPr>
        <p:spPr>
          <a:xfrm>
            <a:off x="19710228" y="7690797"/>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88" name="Google Shape;188;p5"/>
          <p:cNvSpPr txBox="1"/>
          <p:nvPr/>
        </p:nvSpPr>
        <p:spPr>
          <a:xfrm>
            <a:off x="19710228" y="8507276"/>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89" name="Google Shape;189;p5"/>
          <p:cNvSpPr txBox="1"/>
          <p:nvPr/>
        </p:nvSpPr>
        <p:spPr>
          <a:xfrm>
            <a:off x="19710228" y="9369754"/>
            <a:ext cx="2757033" cy="4869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grpSp>
        <p:nvGrpSpPr>
          <p:cNvPr id="190" name="Google Shape;190;p5"/>
          <p:cNvGrpSpPr/>
          <p:nvPr/>
        </p:nvGrpSpPr>
        <p:grpSpPr>
          <a:xfrm>
            <a:off x="16415979" y="11540287"/>
            <a:ext cx="5930312" cy="671747"/>
            <a:chOff x="16415979" y="11391151"/>
            <a:chExt cx="5930312" cy="721812"/>
          </a:xfrm>
        </p:grpSpPr>
        <p:grpSp>
          <p:nvGrpSpPr>
            <p:cNvPr id="191" name="Google Shape;191;p5"/>
            <p:cNvGrpSpPr/>
            <p:nvPr/>
          </p:nvGrpSpPr>
          <p:grpSpPr>
            <a:xfrm>
              <a:off x="16415979" y="11391151"/>
              <a:ext cx="5930312" cy="721812"/>
              <a:chOff x="6154244" y="5803535"/>
              <a:chExt cx="6853120" cy="721812"/>
            </a:xfrm>
          </p:grpSpPr>
          <p:sp>
            <p:nvSpPr>
              <p:cNvPr id="192" name="Google Shape;192;p5"/>
              <p:cNvSpPr/>
              <p:nvPr/>
            </p:nvSpPr>
            <p:spPr>
              <a:xfrm>
                <a:off x="6154244" y="5817461"/>
                <a:ext cx="3332814" cy="707886"/>
              </a:xfrm>
              <a:prstGeom prst="roundRect">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193" name="Google Shape;193;p5"/>
              <p:cNvSpPr/>
              <p:nvPr/>
            </p:nvSpPr>
            <p:spPr>
              <a:xfrm>
                <a:off x="9674550" y="5803535"/>
                <a:ext cx="3332814" cy="707886"/>
              </a:xfrm>
              <a:prstGeom prst="roundRect">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grpSp>
        <p:sp>
          <p:nvSpPr>
            <p:cNvPr id="194" name="Google Shape;194;p5"/>
            <p:cNvSpPr txBox="1"/>
            <p:nvPr/>
          </p:nvSpPr>
          <p:spPr>
            <a:xfrm>
              <a:off x="19524877" y="11494545"/>
              <a:ext cx="2757033"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sp>
          <p:nvSpPr>
            <p:cNvPr id="195" name="Google Shape;195;p5"/>
            <p:cNvSpPr txBox="1"/>
            <p:nvPr/>
          </p:nvSpPr>
          <p:spPr>
            <a:xfrm>
              <a:off x="16485113" y="11494545"/>
              <a:ext cx="2757033"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Poppins Medium"/>
                  <a:ea typeface="Poppins Medium"/>
                  <a:cs typeface="Poppins Medium"/>
                  <a:sym typeface="Poppins Medium"/>
                </a:rPr>
                <a:t>Your Title</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6"/>
          <p:cNvSpPr txBox="1"/>
          <p:nvPr/>
        </p:nvSpPr>
        <p:spPr>
          <a:xfrm>
            <a:off x="6154244" y="1022190"/>
            <a:ext cx="12069331" cy="132343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1" i="0" lang="en-US" sz="8000" u="none" cap="none" strike="noStrike">
                <a:solidFill>
                  <a:schemeClr val="dk2"/>
                </a:solidFill>
                <a:latin typeface="Poppins"/>
                <a:ea typeface="Poppins"/>
                <a:cs typeface="Poppins"/>
                <a:sym typeface="Poppins"/>
              </a:rPr>
              <a:t>Business Model Canva</a:t>
            </a:r>
            <a:endParaRPr b="0" i="0" sz="1400" u="none" cap="none" strike="noStrike">
              <a:solidFill>
                <a:srgbClr val="000000"/>
              </a:solidFill>
              <a:latin typeface="Arial"/>
              <a:ea typeface="Arial"/>
              <a:cs typeface="Arial"/>
              <a:sym typeface="Arial"/>
            </a:endParaRPr>
          </a:p>
        </p:txBody>
      </p:sp>
      <p:sp>
        <p:nvSpPr>
          <p:cNvPr id="202" name="Google Shape;202;p6"/>
          <p:cNvSpPr txBox="1"/>
          <p:nvPr/>
        </p:nvSpPr>
        <p:spPr>
          <a:xfrm>
            <a:off x="2668308" y="2383311"/>
            <a:ext cx="19041035" cy="120032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dk1"/>
                </a:solidFill>
                <a:latin typeface="Lato Light"/>
                <a:ea typeface="Lato Light"/>
                <a:cs typeface="Lato Light"/>
                <a:sym typeface="Lato Light"/>
              </a:rPr>
              <a:t>Marketing is the study and management of exchange relationships. Marketing is the business process of creating relationships with and satisfying customers.</a:t>
            </a:r>
            <a:endParaRPr b="0" i="0" sz="1400" u="none" cap="none" strike="noStrike">
              <a:solidFill>
                <a:srgbClr val="000000"/>
              </a:solidFill>
              <a:latin typeface="Arial"/>
              <a:ea typeface="Arial"/>
              <a:cs typeface="Arial"/>
              <a:sym typeface="Arial"/>
            </a:endParaRPr>
          </a:p>
        </p:txBody>
      </p:sp>
      <p:sp>
        <p:nvSpPr>
          <p:cNvPr id="203" name="Google Shape;203;p6"/>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204" name="Google Shape;204;p6"/>
          <p:cNvSpPr/>
          <p:nvPr/>
        </p:nvSpPr>
        <p:spPr>
          <a:xfrm>
            <a:off x="1525693" y="4376057"/>
            <a:ext cx="4230986" cy="5972872"/>
          </a:xfrm>
          <a:prstGeom prst="roundRect">
            <a:avLst>
              <a:gd fmla="val 0" name="adj"/>
            </a:avLst>
          </a:prstGeom>
          <a:solidFill>
            <a:schemeClr val="accent1"/>
          </a:solidFill>
          <a:ln cap="flat" cmpd="sng" w="1270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05" name="Google Shape;205;p6"/>
          <p:cNvSpPr/>
          <p:nvPr/>
        </p:nvSpPr>
        <p:spPr>
          <a:xfrm>
            <a:off x="5760744" y="4376057"/>
            <a:ext cx="4230986" cy="3101298"/>
          </a:xfrm>
          <a:prstGeom prst="roundRect">
            <a:avLst>
              <a:gd fmla="val 0" name="adj"/>
            </a:avLst>
          </a:prstGeom>
          <a:solidFill>
            <a:schemeClr val="accent1"/>
          </a:solidFill>
          <a:ln cap="flat" cmpd="sng" w="1270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06" name="Google Shape;206;p6"/>
          <p:cNvSpPr/>
          <p:nvPr/>
        </p:nvSpPr>
        <p:spPr>
          <a:xfrm>
            <a:off x="5760744" y="7477355"/>
            <a:ext cx="4230986" cy="2871574"/>
          </a:xfrm>
          <a:prstGeom prst="roundRect">
            <a:avLst>
              <a:gd fmla="val 0" name="adj"/>
            </a:avLst>
          </a:prstGeom>
          <a:solidFill>
            <a:schemeClr val="accent1"/>
          </a:solidFill>
          <a:ln cap="flat" cmpd="sng" w="1270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07" name="Google Shape;207;p6"/>
          <p:cNvSpPr/>
          <p:nvPr/>
        </p:nvSpPr>
        <p:spPr>
          <a:xfrm>
            <a:off x="9991730" y="4376057"/>
            <a:ext cx="4230986" cy="5972872"/>
          </a:xfrm>
          <a:prstGeom prst="roundRect">
            <a:avLst>
              <a:gd fmla="val 0" name="adj"/>
            </a:avLst>
          </a:prstGeom>
          <a:solidFill>
            <a:schemeClr val="accent2"/>
          </a:solidFill>
          <a:ln cap="flat" cmpd="sng" w="1270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08" name="Google Shape;208;p6"/>
          <p:cNvSpPr/>
          <p:nvPr/>
        </p:nvSpPr>
        <p:spPr>
          <a:xfrm>
            <a:off x="14222716" y="4376057"/>
            <a:ext cx="4230986" cy="3101298"/>
          </a:xfrm>
          <a:prstGeom prst="roundRect">
            <a:avLst>
              <a:gd fmla="val 0" name="adj"/>
            </a:avLst>
          </a:prstGeom>
          <a:solidFill>
            <a:schemeClr val="accent2"/>
          </a:solidFill>
          <a:ln cap="flat" cmpd="sng" w="1270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09" name="Google Shape;209;p6"/>
          <p:cNvSpPr/>
          <p:nvPr/>
        </p:nvSpPr>
        <p:spPr>
          <a:xfrm>
            <a:off x="14222716" y="7477355"/>
            <a:ext cx="4230986" cy="2871574"/>
          </a:xfrm>
          <a:prstGeom prst="roundRect">
            <a:avLst>
              <a:gd fmla="val 0" name="adj"/>
            </a:avLst>
          </a:prstGeom>
          <a:solidFill>
            <a:schemeClr val="accent2"/>
          </a:solidFill>
          <a:ln cap="flat" cmpd="sng" w="1270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10" name="Google Shape;210;p6"/>
          <p:cNvSpPr/>
          <p:nvPr/>
        </p:nvSpPr>
        <p:spPr>
          <a:xfrm>
            <a:off x="18453702" y="4376057"/>
            <a:ext cx="4230986" cy="5972872"/>
          </a:xfrm>
          <a:prstGeom prst="roundRect">
            <a:avLst>
              <a:gd fmla="val 0" name="adj"/>
            </a:avLst>
          </a:prstGeom>
          <a:solidFill>
            <a:schemeClr val="accent2"/>
          </a:solidFill>
          <a:ln cap="flat" cmpd="sng" w="1270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11" name="Google Shape;211;p6"/>
          <p:cNvSpPr/>
          <p:nvPr/>
        </p:nvSpPr>
        <p:spPr>
          <a:xfrm>
            <a:off x="1525692" y="10348929"/>
            <a:ext cx="10579498" cy="2050173"/>
          </a:xfrm>
          <a:prstGeom prst="roundRect">
            <a:avLst>
              <a:gd fmla="val 0" name="adj"/>
            </a:avLst>
          </a:prstGeom>
          <a:solidFill>
            <a:schemeClr val="accent3"/>
          </a:solidFill>
          <a:ln cap="flat" cmpd="sng" w="1270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12" name="Google Shape;212;p6"/>
          <p:cNvSpPr/>
          <p:nvPr/>
        </p:nvSpPr>
        <p:spPr>
          <a:xfrm>
            <a:off x="12105190" y="10348929"/>
            <a:ext cx="10579498" cy="2050173"/>
          </a:xfrm>
          <a:prstGeom prst="roundRect">
            <a:avLst>
              <a:gd fmla="val 0" name="adj"/>
            </a:avLst>
          </a:prstGeom>
          <a:solidFill>
            <a:schemeClr val="accent3"/>
          </a:solidFill>
          <a:ln cap="flat" cmpd="sng" w="1270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sp>
        <p:nvSpPr>
          <p:cNvPr id="213" name="Google Shape;213;p6"/>
          <p:cNvSpPr txBox="1"/>
          <p:nvPr/>
        </p:nvSpPr>
        <p:spPr>
          <a:xfrm>
            <a:off x="1831516" y="4617970"/>
            <a:ext cx="2119366" cy="10772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Poppins Medium"/>
                <a:ea typeface="Poppins Medium"/>
                <a:cs typeface="Poppins Medium"/>
                <a:sym typeface="Poppins Medium"/>
              </a:rPr>
              <a:t>Key Partners</a:t>
            </a:r>
            <a:endParaRPr b="0" i="0" sz="1400" u="none" cap="none" strike="noStrike">
              <a:solidFill>
                <a:srgbClr val="000000"/>
              </a:solidFill>
              <a:latin typeface="Arial"/>
              <a:ea typeface="Arial"/>
              <a:cs typeface="Arial"/>
              <a:sym typeface="Arial"/>
            </a:endParaRPr>
          </a:p>
        </p:txBody>
      </p:sp>
      <p:sp>
        <p:nvSpPr>
          <p:cNvPr id="214" name="Google Shape;214;p6"/>
          <p:cNvSpPr txBox="1"/>
          <p:nvPr/>
        </p:nvSpPr>
        <p:spPr>
          <a:xfrm>
            <a:off x="6025177" y="4617970"/>
            <a:ext cx="2423084" cy="10772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Poppins Medium"/>
                <a:ea typeface="Poppins Medium"/>
                <a:cs typeface="Poppins Medium"/>
                <a:sym typeface="Poppins Medium"/>
              </a:rPr>
              <a:t>Key Activities</a:t>
            </a:r>
            <a:endParaRPr b="0" i="0" sz="1400" u="none" cap="none" strike="noStrike">
              <a:solidFill>
                <a:srgbClr val="000000"/>
              </a:solidFill>
              <a:latin typeface="Arial"/>
              <a:ea typeface="Arial"/>
              <a:cs typeface="Arial"/>
              <a:sym typeface="Arial"/>
            </a:endParaRPr>
          </a:p>
        </p:txBody>
      </p:sp>
      <p:sp>
        <p:nvSpPr>
          <p:cNvPr id="215" name="Google Shape;215;p6"/>
          <p:cNvSpPr txBox="1"/>
          <p:nvPr/>
        </p:nvSpPr>
        <p:spPr>
          <a:xfrm>
            <a:off x="10345563" y="4622248"/>
            <a:ext cx="1682362" cy="5847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Poppins Medium"/>
                <a:ea typeface="Poppins Medium"/>
                <a:cs typeface="Poppins Medium"/>
                <a:sym typeface="Poppins Medium"/>
              </a:rPr>
              <a:t>Value</a:t>
            </a:r>
            <a:endParaRPr b="0" i="0" sz="1400" u="none" cap="none" strike="noStrike">
              <a:solidFill>
                <a:srgbClr val="000000"/>
              </a:solidFill>
              <a:latin typeface="Arial"/>
              <a:ea typeface="Arial"/>
              <a:cs typeface="Arial"/>
              <a:sym typeface="Arial"/>
            </a:endParaRPr>
          </a:p>
        </p:txBody>
      </p:sp>
      <p:sp>
        <p:nvSpPr>
          <p:cNvPr id="216" name="Google Shape;216;p6"/>
          <p:cNvSpPr txBox="1"/>
          <p:nvPr/>
        </p:nvSpPr>
        <p:spPr>
          <a:xfrm>
            <a:off x="14596023" y="4617970"/>
            <a:ext cx="2181228" cy="10772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Poppins Medium"/>
                <a:ea typeface="Poppins Medium"/>
                <a:cs typeface="Poppins Medium"/>
                <a:sym typeface="Poppins Medium"/>
              </a:rPr>
              <a:t>Relation ships</a:t>
            </a:r>
            <a:endParaRPr b="0" i="0" sz="1400" u="none" cap="none" strike="noStrike">
              <a:solidFill>
                <a:srgbClr val="000000"/>
              </a:solidFill>
              <a:latin typeface="Arial"/>
              <a:ea typeface="Arial"/>
              <a:cs typeface="Arial"/>
              <a:sym typeface="Arial"/>
            </a:endParaRPr>
          </a:p>
        </p:txBody>
      </p:sp>
      <p:sp>
        <p:nvSpPr>
          <p:cNvPr id="217" name="Google Shape;217;p6"/>
          <p:cNvSpPr txBox="1"/>
          <p:nvPr/>
        </p:nvSpPr>
        <p:spPr>
          <a:xfrm>
            <a:off x="18921630" y="4617970"/>
            <a:ext cx="2348110" cy="5847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Poppins Medium"/>
                <a:ea typeface="Poppins Medium"/>
                <a:cs typeface="Poppins Medium"/>
                <a:sym typeface="Poppins Medium"/>
              </a:rPr>
              <a:t>Segments</a:t>
            </a:r>
            <a:endParaRPr b="0" i="0" sz="1400" u="none" cap="none" strike="noStrike">
              <a:solidFill>
                <a:srgbClr val="000000"/>
              </a:solidFill>
              <a:latin typeface="Arial"/>
              <a:ea typeface="Arial"/>
              <a:cs typeface="Arial"/>
              <a:sym typeface="Arial"/>
            </a:endParaRPr>
          </a:p>
        </p:txBody>
      </p:sp>
      <p:sp>
        <p:nvSpPr>
          <p:cNvPr id="218" name="Google Shape;218;p6"/>
          <p:cNvSpPr txBox="1"/>
          <p:nvPr/>
        </p:nvSpPr>
        <p:spPr>
          <a:xfrm>
            <a:off x="6025177" y="7916212"/>
            <a:ext cx="2443624" cy="10772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Poppins Medium"/>
                <a:ea typeface="Poppins Medium"/>
                <a:cs typeface="Poppins Medium"/>
                <a:sym typeface="Poppins Medium"/>
              </a:rPr>
              <a:t>Key Resources</a:t>
            </a:r>
            <a:endParaRPr b="0" i="0" sz="1400" u="none" cap="none" strike="noStrike">
              <a:solidFill>
                <a:srgbClr val="000000"/>
              </a:solidFill>
              <a:latin typeface="Arial"/>
              <a:ea typeface="Arial"/>
              <a:cs typeface="Arial"/>
              <a:sym typeface="Arial"/>
            </a:endParaRPr>
          </a:p>
        </p:txBody>
      </p:sp>
      <p:sp>
        <p:nvSpPr>
          <p:cNvPr id="219" name="Google Shape;219;p6"/>
          <p:cNvSpPr txBox="1"/>
          <p:nvPr/>
        </p:nvSpPr>
        <p:spPr>
          <a:xfrm>
            <a:off x="14568902" y="7916212"/>
            <a:ext cx="2208350" cy="5847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Poppins Medium"/>
                <a:ea typeface="Poppins Medium"/>
                <a:cs typeface="Poppins Medium"/>
                <a:sym typeface="Poppins Medium"/>
              </a:rPr>
              <a:t>Channels</a:t>
            </a:r>
            <a:endParaRPr b="0" i="0" sz="1400" u="none" cap="none" strike="noStrike">
              <a:solidFill>
                <a:srgbClr val="000000"/>
              </a:solidFill>
              <a:latin typeface="Arial"/>
              <a:ea typeface="Arial"/>
              <a:cs typeface="Arial"/>
              <a:sym typeface="Arial"/>
            </a:endParaRPr>
          </a:p>
        </p:txBody>
      </p:sp>
      <p:sp>
        <p:nvSpPr>
          <p:cNvPr id="220" name="Google Shape;220;p6"/>
          <p:cNvSpPr txBox="1"/>
          <p:nvPr/>
        </p:nvSpPr>
        <p:spPr>
          <a:xfrm>
            <a:off x="1918613" y="10677815"/>
            <a:ext cx="2669393" cy="10772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Poppins Medium"/>
                <a:ea typeface="Poppins Medium"/>
                <a:cs typeface="Poppins Medium"/>
                <a:sym typeface="Poppins Medium"/>
              </a:rPr>
              <a:t>Cost Structures</a:t>
            </a:r>
            <a:endParaRPr b="0" i="0" sz="1400" u="none" cap="none" strike="noStrike">
              <a:solidFill>
                <a:srgbClr val="000000"/>
              </a:solidFill>
              <a:latin typeface="Arial"/>
              <a:ea typeface="Arial"/>
              <a:cs typeface="Arial"/>
              <a:sym typeface="Arial"/>
            </a:endParaRPr>
          </a:p>
        </p:txBody>
      </p:sp>
      <p:sp>
        <p:nvSpPr>
          <p:cNvPr id="221" name="Google Shape;221;p6"/>
          <p:cNvSpPr txBox="1"/>
          <p:nvPr/>
        </p:nvSpPr>
        <p:spPr>
          <a:xfrm>
            <a:off x="12457908" y="10677815"/>
            <a:ext cx="2669393" cy="10772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Poppins Medium"/>
                <a:ea typeface="Poppins Medium"/>
                <a:cs typeface="Poppins Medium"/>
                <a:sym typeface="Poppins Medium"/>
              </a:rPr>
              <a:t>Revenue Strems</a:t>
            </a:r>
            <a:endParaRPr b="0" i="0" sz="1400" u="none" cap="none" strike="noStrike">
              <a:solidFill>
                <a:srgbClr val="000000"/>
              </a:solidFill>
              <a:latin typeface="Arial"/>
              <a:ea typeface="Arial"/>
              <a:cs typeface="Arial"/>
              <a:sym typeface="Arial"/>
            </a:endParaRPr>
          </a:p>
        </p:txBody>
      </p:sp>
      <p:sp>
        <p:nvSpPr>
          <p:cNvPr id="222" name="Google Shape;222;p6"/>
          <p:cNvSpPr/>
          <p:nvPr/>
        </p:nvSpPr>
        <p:spPr>
          <a:xfrm>
            <a:off x="2218225" y="6357390"/>
            <a:ext cx="2841172" cy="2841172"/>
          </a:xfrm>
          <a:prstGeom prst="ellipse">
            <a:avLst/>
          </a:prstGeom>
          <a:solidFill>
            <a:srgbClr val="FF2B0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grpSp>
        <p:nvGrpSpPr>
          <p:cNvPr id="223" name="Google Shape;223;p6"/>
          <p:cNvGrpSpPr/>
          <p:nvPr/>
        </p:nvGrpSpPr>
        <p:grpSpPr>
          <a:xfrm>
            <a:off x="2953073" y="7120048"/>
            <a:ext cx="1430487" cy="1430484"/>
            <a:chOff x="563824" y="238902"/>
            <a:chExt cx="599676" cy="599676"/>
          </a:xfrm>
        </p:grpSpPr>
        <p:sp>
          <p:nvSpPr>
            <p:cNvPr id="224" name="Google Shape;224;p6"/>
            <p:cNvSpPr/>
            <p:nvPr/>
          </p:nvSpPr>
          <p:spPr>
            <a:xfrm>
              <a:off x="563824" y="238902"/>
              <a:ext cx="517652" cy="517652"/>
            </a:xfrm>
            <a:custGeom>
              <a:rect b="b" l="l" r="r" t="t"/>
              <a:pathLst>
                <a:path extrusionOk="0" h="517651" w="517651">
                  <a:moveTo>
                    <a:pt x="245812" y="436157"/>
                  </a:moveTo>
                  <a:cubicBezTo>
                    <a:pt x="245812" y="331170"/>
                    <a:pt x="331255" y="245757"/>
                    <a:pt x="436254" y="245757"/>
                  </a:cubicBezTo>
                  <a:cubicBezTo>
                    <a:pt x="457349" y="245757"/>
                    <a:pt x="478445" y="249396"/>
                    <a:pt x="498982" y="256568"/>
                  </a:cubicBezTo>
                  <a:cubicBezTo>
                    <a:pt x="500443" y="257073"/>
                    <a:pt x="501958" y="257325"/>
                    <a:pt x="503472" y="257325"/>
                  </a:cubicBezTo>
                  <a:cubicBezTo>
                    <a:pt x="503685" y="257338"/>
                    <a:pt x="503871" y="257325"/>
                    <a:pt x="504004" y="257325"/>
                  </a:cubicBezTo>
                  <a:cubicBezTo>
                    <a:pt x="511523" y="257325"/>
                    <a:pt x="517607" y="251242"/>
                    <a:pt x="517607" y="243725"/>
                  </a:cubicBezTo>
                  <a:cubicBezTo>
                    <a:pt x="517607" y="242065"/>
                    <a:pt x="517315" y="240471"/>
                    <a:pt x="516783" y="238997"/>
                  </a:cubicBezTo>
                  <a:cubicBezTo>
                    <a:pt x="506289" y="105201"/>
                    <a:pt x="393984" y="956"/>
                    <a:pt x="259415" y="956"/>
                  </a:cubicBezTo>
                  <a:cubicBezTo>
                    <a:pt x="116901" y="956"/>
                    <a:pt x="956" y="116876"/>
                    <a:pt x="956" y="259358"/>
                  </a:cubicBezTo>
                  <a:cubicBezTo>
                    <a:pt x="956" y="395212"/>
                    <a:pt x="107230" y="508356"/>
                    <a:pt x="242915" y="516948"/>
                  </a:cubicBezTo>
                  <a:cubicBezTo>
                    <a:pt x="243180" y="516961"/>
                    <a:pt x="243474" y="516975"/>
                    <a:pt x="243766" y="516975"/>
                  </a:cubicBezTo>
                  <a:cubicBezTo>
                    <a:pt x="248016" y="516975"/>
                    <a:pt x="252029" y="514996"/>
                    <a:pt x="254606" y="511595"/>
                  </a:cubicBezTo>
                  <a:cubicBezTo>
                    <a:pt x="257369" y="507969"/>
                    <a:pt x="258113" y="503202"/>
                    <a:pt x="256598" y="498899"/>
                  </a:cubicBezTo>
                  <a:cubicBezTo>
                    <a:pt x="249451" y="478379"/>
                    <a:pt x="245812" y="457261"/>
                    <a:pt x="245812" y="436157"/>
                  </a:cubicBezTo>
                  <a:close/>
                  <a:moveTo>
                    <a:pt x="187372" y="350573"/>
                  </a:moveTo>
                  <a:cubicBezTo>
                    <a:pt x="184716" y="353228"/>
                    <a:pt x="181235" y="354557"/>
                    <a:pt x="177756" y="354557"/>
                  </a:cubicBezTo>
                  <a:cubicBezTo>
                    <a:pt x="174277" y="354557"/>
                    <a:pt x="170797" y="353228"/>
                    <a:pt x="168140" y="350573"/>
                  </a:cubicBezTo>
                  <a:cubicBezTo>
                    <a:pt x="162827" y="345260"/>
                    <a:pt x="162827" y="336653"/>
                    <a:pt x="168140" y="331342"/>
                  </a:cubicBezTo>
                  <a:lnTo>
                    <a:pt x="245757" y="253726"/>
                  </a:lnTo>
                  <a:lnTo>
                    <a:pt x="245757" y="96157"/>
                  </a:lnTo>
                  <a:cubicBezTo>
                    <a:pt x="245757" y="88640"/>
                    <a:pt x="251840" y="82557"/>
                    <a:pt x="259358" y="82557"/>
                  </a:cubicBezTo>
                  <a:cubicBezTo>
                    <a:pt x="266875" y="82557"/>
                    <a:pt x="272958" y="88640"/>
                    <a:pt x="272958" y="96157"/>
                  </a:cubicBezTo>
                  <a:lnTo>
                    <a:pt x="272958" y="259358"/>
                  </a:lnTo>
                  <a:cubicBezTo>
                    <a:pt x="272958" y="262970"/>
                    <a:pt x="271524" y="266424"/>
                    <a:pt x="268974" y="268974"/>
                  </a:cubicBezTo>
                  <a:lnTo>
                    <a:pt x="187372" y="35057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225" name="Google Shape;225;p6"/>
            <p:cNvSpPr/>
            <p:nvPr/>
          </p:nvSpPr>
          <p:spPr>
            <a:xfrm>
              <a:off x="835824" y="510902"/>
              <a:ext cx="327676" cy="327676"/>
            </a:xfrm>
            <a:custGeom>
              <a:rect b="b" l="l" r="r" t="t"/>
              <a:pathLst>
                <a:path extrusionOk="0" h="327676" w="327676">
                  <a:moveTo>
                    <a:pt x="164157" y="956"/>
                  </a:moveTo>
                  <a:cubicBezTo>
                    <a:pt x="74163" y="956"/>
                    <a:pt x="956" y="74163"/>
                    <a:pt x="956" y="164157"/>
                  </a:cubicBezTo>
                  <a:cubicBezTo>
                    <a:pt x="956" y="254150"/>
                    <a:pt x="74163" y="327357"/>
                    <a:pt x="164157" y="327357"/>
                  </a:cubicBezTo>
                  <a:cubicBezTo>
                    <a:pt x="254150" y="327357"/>
                    <a:pt x="327357" y="254150"/>
                    <a:pt x="327357" y="164157"/>
                  </a:cubicBezTo>
                  <a:cubicBezTo>
                    <a:pt x="327357" y="74163"/>
                    <a:pt x="254152" y="956"/>
                    <a:pt x="164157" y="956"/>
                  </a:cubicBezTo>
                  <a:close/>
                  <a:moveTo>
                    <a:pt x="157357" y="150558"/>
                  </a:moveTo>
                  <a:lnTo>
                    <a:pt x="170958" y="150558"/>
                  </a:lnTo>
                  <a:cubicBezTo>
                    <a:pt x="197201" y="150558"/>
                    <a:pt x="218557" y="171914"/>
                    <a:pt x="218557" y="198157"/>
                  </a:cubicBezTo>
                  <a:cubicBezTo>
                    <a:pt x="218557" y="222074"/>
                    <a:pt x="200766" y="241737"/>
                    <a:pt x="177757" y="245070"/>
                  </a:cubicBezTo>
                  <a:lnTo>
                    <a:pt x="177757" y="259358"/>
                  </a:lnTo>
                  <a:cubicBezTo>
                    <a:pt x="177757" y="266875"/>
                    <a:pt x="171674" y="272958"/>
                    <a:pt x="164157" y="272958"/>
                  </a:cubicBezTo>
                  <a:cubicBezTo>
                    <a:pt x="156639" y="272958"/>
                    <a:pt x="150556" y="266875"/>
                    <a:pt x="150556" y="259358"/>
                  </a:cubicBezTo>
                  <a:lnTo>
                    <a:pt x="150556" y="245757"/>
                  </a:lnTo>
                  <a:lnTo>
                    <a:pt x="123357" y="245757"/>
                  </a:lnTo>
                  <a:cubicBezTo>
                    <a:pt x="115839" y="245757"/>
                    <a:pt x="109756" y="239674"/>
                    <a:pt x="109756" y="232157"/>
                  </a:cubicBezTo>
                  <a:cubicBezTo>
                    <a:pt x="109756" y="224639"/>
                    <a:pt x="115839" y="218556"/>
                    <a:pt x="123357" y="218556"/>
                  </a:cubicBezTo>
                  <a:lnTo>
                    <a:pt x="170956" y="218556"/>
                  </a:lnTo>
                  <a:cubicBezTo>
                    <a:pt x="182193" y="218556"/>
                    <a:pt x="191356" y="209405"/>
                    <a:pt x="191356" y="198156"/>
                  </a:cubicBezTo>
                  <a:cubicBezTo>
                    <a:pt x="191356" y="186907"/>
                    <a:pt x="182192" y="177756"/>
                    <a:pt x="170956" y="177756"/>
                  </a:cubicBezTo>
                  <a:lnTo>
                    <a:pt x="157357" y="177756"/>
                  </a:lnTo>
                  <a:cubicBezTo>
                    <a:pt x="131114" y="177756"/>
                    <a:pt x="109757" y="156400"/>
                    <a:pt x="109757" y="130156"/>
                  </a:cubicBezTo>
                  <a:cubicBezTo>
                    <a:pt x="109757" y="106240"/>
                    <a:pt x="127549" y="86577"/>
                    <a:pt x="150558" y="83244"/>
                  </a:cubicBezTo>
                  <a:lnTo>
                    <a:pt x="150558" y="68956"/>
                  </a:lnTo>
                  <a:cubicBezTo>
                    <a:pt x="150558" y="61439"/>
                    <a:pt x="156641" y="55356"/>
                    <a:pt x="164158" y="55356"/>
                  </a:cubicBezTo>
                  <a:cubicBezTo>
                    <a:pt x="171676" y="55356"/>
                    <a:pt x="177757" y="61440"/>
                    <a:pt x="177757" y="68957"/>
                  </a:cubicBezTo>
                  <a:lnTo>
                    <a:pt x="177757" y="82558"/>
                  </a:lnTo>
                  <a:lnTo>
                    <a:pt x="204957" y="82558"/>
                  </a:lnTo>
                  <a:cubicBezTo>
                    <a:pt x="212474" y="82558"/>
                    <a:pt x="218557" y="88641"/>
                    <a:pt x="218557" y="96158"/>
                  </a:cubicBezTo>
                  <a:cubicBezTo>
                    <a:pt x="218557" y="103676"/>
                    <a:pt x="212474" y="109759"/>
                    <a:pt x="204957" y="109759"/>
                  </a:cubicBezTo>
                  <a:lnTo>
                    <a:pt x="157357" y="109759"/>
                  </a:lnTo>
                  <a:cubicBezTo>
                    <a:pt x="146121" y="109759"/>
                    <a:pt x="136957" y="118909"/>
                    <a:pt x="136957" y="130159"/>
                  </a:cubicBezTo>
                  <a:cubicBezTo>
                    <a:pt x="136957" y="141408"/>
                    <a:pt x="146122" y="150558"/>
                    <a:pt x="157357" y="15055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grpSp>
      <p:sp>
        <p:nvSpPr>
          <p:cNvPr id="226" name="Google Shape;226;p6"/>
          <p:cNvSpPr/>
          <p:nvPr/>
        </p:nvSpPr>
        <p:spPr>
          <a:xfrm>
            <a:off x="10775433" y="6357390"/>
            <a:ext cx="2841172" cy="2841172"/>
          </a:xfrm>
          <a:prstGeom prst="ellipse">
            <a:avLst/>
          </a:prstGeom>
          <a:solidFill>
            <a:srgbClr val="0166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grpSp>
        <p:nvGrpSpPr>
          <p:cNvPr id="227" name="Google Shape;227;p6"/>
          <p:cNvGrpSpPr/>
          <p:nvPr/>
        </p:nvGrpSpPr>
        <p:grpSpPr>
          <a:xfrm>
            <a:off x="11490998" y="7026019"/>
            <a:ext cx="1430493" cy="1430486"/>
            <a:chOff x="8609044" y="1513207"/>
            <a:chExt cx="599678" cy="599677"/>
          </a:xfrm>
        </p:grpSpPr>
        <p:sp>
          <p:nvSpPr>
            <p:cNvPr id="228" name="Google Shape;228;p6"/>
            <p:cNvSpPr/>
            <p:nvPr/>
          </p:nvSpPr>
          <p:spPr>
            <a:xfrm>
              <a:off x="8840245" y="1513207"/>
              <a:ext cx="137700" cy="137700"/>
            </a:xfrm>
            <a:custGeom>
              <a:rect b="b" l="l" r="r" t="t"/>
              <a:pathLst>
                <a:path extrusionOk="0" h="137700" w="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229" name="Google Shape;229;p6"/>
            <p:cNvSpPr/>
            <p:nvPr/>
          </p:nvSpPr>
          <p:spPr>
            <a:xfrm>
              <a:off x="8785845" y="1662807"/>
              <a:ext cx="246076" cy="123675"/>
            </a:xfrm>
            <a:custGeom>
              <a:rect b="b" l="l" r="r" t="t"/>
              <a:pathLst>
                <a:path extrusionOk="0" h="123675" w="246075">
                  <a:moveTo>
                    <a:pt x="30095" y="123357"/>
                  </a:moveTo>
                  <a:lnTo>
                    <a:pt x="216618" y="123357"/>
                  </a:lnTo>
                  <a:cubicBezTo>
                    <a:pt x="232688" y="123357"/>
                    <a:pt x="245757" y="109251"/>
                    <a:pt x="245757" y="91906"/>
                  </a:cubicBezTo>
                  <a:lnTo>
                    <a:pt x="245757" y="83194"/>
                  </a:lnTo>
                  <a:cubicBezTo>
                    <a:pt x="245757" y="60470"/>
                    <a:pt x="234508" y="39711"/>
                    <a:pt x="216378" y="29019"/>
                  </a:cubicBez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3"/>
                    <a:pt x="14025" y="123357"/>
                    <a:pt x="30095" y="12335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230" name="Google Shape;230;p6"/>
            <p:cNvSpPr/>
            <p:nvPr/>
          </p:nvSpPr>
          <p:spPr>
            <a:xfrm>
              <a:off x="8663444" y="1839608"/>
              <a:ext cx="137700" cy="137700"/>
            </a:xfrm>
            <a:custGeom>
              <a:rect b="b" l="l" r="r" t="t"/>
              <a:pathLst>
                <a:path extrusionOk="0" h="137700" w="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231" name="Google Shape;231;p6"/>
            <p:cNvSpPr/>
            <p:nvPr/>
          </p:nvSpPr>
          <p:spPr>
            <a:xfrm>
              <a:off x="8609044" y="1989209"/>
              <a:ext cx="246076" cy="123675"/>
            </a:xfrm>
            <a:custGeom>
              <a:rect b="b" l="l" r="r" t="t"/>
              <a:pathLst>
                <a:path extrusionOk="0" h="123675" w="246075">
                  <a:moveTo>
                    <a:pt x="216378" y="29019"/>
                  </a:moveTo>
                  <a:cubicBezTo>
                    <a:pt x="194664" y="16215"/>
                    <a:pt x="160903" y="956"/>
                    <a:pt x="123357" y="956"/>
                  </a:cubicBezTo>
                  <a:cubicBezTo>
                    <a:pt x="85810" y="956"/>
                    <a:pt x="52050" y="16217"/>
                    <a:pt x="30335" y="29019"/>
                  </a:cubicBezTo>
                  <a:cubicBezTo>
                    <a:pt x="12206" y="39710"/>
                    <a:pt x="956" y="60468"/>
                    <a:pt x="956" y="83193"/>
                  </a:cubicBezTo>
                  <a:lnTo>
                    <a:pt x="956" y="91905"/>
                  </a:lnTo>
                  <a:cubicBezTo>
                    <a:pt x="956" y="109250"/>
                    <a:pt x="14025" y="123355"/>
                    <a:pt x="30095" y="123355"/>
                  </a:cubicBezTo>
                  <a:lnTo>
                    <a:pt x="216618" y="123355"/>
                  </a:lnTo>
                  <a:cubicBezTo>
                    <a:pt x="232688" y="123355"/>
                    <a:pt x="245757" y="109250"/>
                    <a:pt x="245757" y="91905"/>
                  </a:cubicBezTo>
                  <a:lnTo>
                    <a:pt x="245757" y="83193"/>
                  </a:lnTo>
                  <a:cubicBezTo>
                    <a:pt x="245757" y="60468"/>
                    <a:pt x="234508" y="39710"/>
                    <a:pt x="216378" y="2901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232" name="Google Shape;232;p6"/>
            <p:cNvSpPr/>
            <p:nvPr/>
          </p:nvSpPr>
          <p:spPr>
            <a:xfrm>
              <a:off x="9017045" y="1839608"/>
              <a:ext cx="137700" cy="137700"/>
            </a:xfrm>
            <a:custGeom>
              <a:rect b="b" l="l" r="r" t="t"/>
              <a:pathLst>
                <a:path extrusionOk="0" h="137700" w="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233" name="Google Shape;233;p6"/>
            <p:cNvSpPr/>
            <p:nvPr/>
          </p:nvSpPr>
          <p:spPr>
            <a:xfrm>
              <a:off x="8962646" y="1989209"/>
              <a:ext cx="246076" cy="123675"/>
            </a:xfrm>
            <a:custGeom>
              <a:rect b="b" l="l" r="r" t="t"/>
              <a:pathLst>
                <a:path extrusionOk="0" h="123675" w="246075">
                  <a:moveTo>
                    <a:pt x="216378" y="29019"/>
                  </a:move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1"/>
                    <a:pt x="14025" y="123357"/>
                    <a:pt x="30095" y="123357"/>
                  </a:cubicBezTo>
                  <a:lnTo>
                    <a:pt x="216618" y="123357"/>
                  </a:lnTo>
                  <a:cubicBezTo>
                    <a:pt x="232688" y="123357"/>
                    <a:pt x="245757" y="109251"/>
                    <a:pt x="245757" y="91906"/>
                  </a:cubicBezTo>
                  <a:lnTo>
                    <a:pt x="245757" y="83194"/>
                  </a:lnTo>
                  <a:cubicBezTo>
                    <a:pt x="245756" y="60468"/>
                    <a:pt x="234506" y="39710"/>
                    <a:pt x="216378" y="2901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234" name="Google Shape;234;p6"/>
            <p:cNvSpPr/>
            <p:nvPr/>
          </p:nvSpPr>
          <p:spPr>
            <a:xfrm>
              <a:off x="8826643" y="1812408"/>
              <a:ext cx="164476" cy="164476"/>
            </a:xfrm>
            <a:custGeom>
              <a:rect b="b" l="l" r="r" t="t"/>
              <a:pathLst>
                <a:path extrusionOk="0" h="164475" w="164475">
                  <a:moveTo>
                    <a:pt x="150545" y="164157"/>
                  </a:moveTo>
                  <a:cubicBezTo>
                    <a:pt x="154542" y="164157"/>
                    <a:pt x="158487" y="162404"/>
                    <a:pt x="161184" y="159057"/>
                  </a:cubicBezTo>
                  <a:cubicBezTo>
                    <a:pt x="165872" y="153187"/>
                    <a:pt x="164916" y="144633"/>
                    <a:pt x="159058" y="139932"/>
                  </a:cubicBezTo>
                  <a:lnTo>
                    <a:pt x="96158" y="89612"/>
                  </a:lnTo>
                  <a:lnTo>
                    <a:pt x="96158" y="14557"/>
                  </a:lnTo>
                  <a:cubicBezTo>
                    <a:pt x="96158" y="7039"/>
                    <a:pt x="90075" y="956"/>
                    <a:pt x="82558" y="956"/>
                  </a:cubicBezTo>
                  <a:cubicBezTo>
                    <a:pt x="75041" y="956"/>
                    <a:pt x="68957" y="7038"/>
                    <a:pt x="68957" y="14555"/>
                  </a:cubicBezTo>
                  <a:lnTo>
                    <a:pt x="68957" y="89621"/>
                  </a:lnTo>
                  <a:lnTo>
                    <a:pt x="6058" y="139930"/>
                  </a:lnTo>
                  <a:cubicBezTo>
                    <a:pt x="200" y="144633"/>
                    <a:pt x="-756" y="153185"/>
                    <a:pt x="3932" y="159055"/>
                  </a:cubicBezTo>
                  <a:cubicBezTo>
                    <a:pt x="6629" y="162402"/>
                    <a:pt x="10572" y="164156"/>
                    <a:pt x="14571" y="164156"/>
                  </a:cubicBezTo>
                  <a:cubicBezTo>
                    <a:pt x="17545" y="164156"/>
                    <a:pt x="20548" y="163187"/>
                    <a:pt x="23057" y="161181"/>
                  </a:cubicBezTo>
                  <a:lnTo>
                    <a:pt x="82558" y="113581"/>
                  </a:lnTo>
                  <a:lnTo>
                    <a:pt x="142057" y="161181"/>
                  </a:lnTo>
                  <a:cubicBezTo>
                    <a:pt x="144568" y="163187"/>
                    <a:pt x="147569" y="164157"/>
                    <a:pt x="150545" y="16415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grpSp>
      <p:sp>
        <p:nvSpPr>
          <p:cNvPr id="235" name="Google Shape;235;p6"/>
          <p:cNvSpPr/>
          <p:nvPr/>
        </p:nvSpPr>
        <p:spPr>
          <a:xfrm>
            <a:off x="19155075" y="6357390"/>
            <a:ext cx="2841172" cy="2841172"/>
          </a:xfrm>
          <a:prstGeom prst="ellipse">
            <a:avLst/>
          </a:prstGeom>
          <a:solidFill>
            <a:srgbClr val="0166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p:txBody>
      </p:sp>
      <p:grpSp>
        <p:nvGrpSpPr>
          <p:cNvPr id="236" name="Google Shape;236;p6"/>
          <p:cNvGrpSpPr/>
          <p:nvPr/>
        </p:nvGrpSpPr>
        <p:grpSpPr>
          <a:xfrm>
            <a:off x="19921677" y="7165884"/>
            <a:ext cx="1365227" cy="1251749"/>
            <a:chOff x="1757425" y="742428"/>
            <a:chExt cx="572318" cy="524748"/>
          </a:xfrm>
        </p:grpSpPr>
        <p:sp>
          <p:nvSpPr>
            <p:cNvPr id="237" name="Google Shape;237;p6"/>
            <p:cNvSpPr/>
            <p:nvPr/>
          </p:nvSpPr>
          <p:spPr>
            <a:xfrm>
              <a:off x="1757425" y="742428"/>
              <a:ext cx="524005" cy="429238"/>
            </a:xfrm>
            <a:custGeom>
              <a:rect b="b" l="l" r="r" t="t"/>
              <a:pathLst>
                <a:path extrusionOk="0" h="429238" w="524005">
                  <a:moveTo>
                    <a:pt x="286252" y="393283"/>
                  </a:moveTo>
                  <a:cubicBezTo>
                    <a:pt x="286252" y="308039"/>
                    <a:pt x="355608" y="238682"/>
                    <a:pt x="440852" y="238682"/>
                  </a:cubicBezTo>
                  <a:cubicBezTo>
                    <a:pt x="463778" y="238682"/>
                    <a:pt x="486064" y="243757"/>
                    <a:pt x="507096" y="253768"/>
                  </a:cubicBezTo>
                  <a:cubicBezTo>
                    <a:pt x="510801" y="255510"/>
                    <a:pt x="515121" y="255254"/>
                    <a:pt x="518559" y="253082"/>
                  </a:cubicBezTo>
                  <a:cubicBezTo>
                    <a:pt x="522008" y="250899"/>
                    <a:pt x="524099" y="247101"/>
                    <a:pt x="524099" y="243025"/>
                  </a:cubicBezTo>
                  <a:lnTo>
                    <a:pt x="524099" y="95975"/>
                  </a:lnTo>
                  <a:cubicBezTo>
                    <a:pt x="524099" y="69741"/>
                    <a:pt x="502765" y="48406"/>
                    <a:pt x="476529" y="48406"/>
                  </a:cubicBezTo>
                  <a:lnTo>
                    <a:pt x="255499" y="48406"/>
                  </a:lnTo>
                  <a:lnTo>
                    <a:pt x="211414" y="4320"/>
                  </a:lnTo>
                  <a:cubicBezTo>
                    <a:pt x="209184" y="2090"/>
                    <a:pt x="206165" y="836"/>
                    <a:pt x="203005" y="836"/>
                  </a:cubicBezTo>
                  <a:lnTo>
                    <a:pt x="48406" y="836"/>
                  </a:lnTo>
                  <a:cubicBezTo>
                    <a:pt x="22170" y="836"/>
                    <a:pt x="836" y="22171"/>
                    <a:pt x="836" y="48406"/>
                  </a:cubicBezTo>
                  <a:lnTo>
                    <a:pt x="836" y="381391"/>
                  </a:lnTo>
                  <a:cubicBezTo>
                    <a:pt x="836" y="407626"/>
                    <a:pt x="22170" y="428961"/>
                    <a:pt x="48406" y="428961"/>
                  </a:cubicBezTo>
                  <a:lnTo>
                    <a:pt x="276253" y="428961"/>
                  </a:lnTo>
                  <a:cubicBezTo>
                    <a:pt x="279703" y="428961"/>
                    <a:pt x="282977" y="427462"/>
                    <a:pt x="285243" y="424861"/>
                  </a:cubicBezTo>
                  <a:cubicBezTo>
                    <a:pt x="287496" y="422260"/>
                    <a:pt x="288518" y="418798"/>
                    <a:pt x="288030" y="415384"/>
                  </a:cubicBezTo>
                  <a:cubicBezTo>
                    <a:pt x="286820" y="406929"/>
                    <a:pt x="286252" y="399903"/>
                    <a:pt x="286252" y="3932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sp>
          <p:nvSpPr>
            <p:cNvPr id="238" name="Google Shape;238;p6"/>
            <p:cNvSpPr/>
            <p:nvPr/>
          </p:nvSpPr>
          <p:spPr>
            <a:xfrm>
              <a:off x="2066626" y="1004059"/>
              <a:ext cx="263117" cy="263117"/>
            </a:xfrm>
            <a:custGeom>
              <a:rect b="b" l="l" r="r" t="t"/>
              <a:pathLst>
                <a:path extrusionOk="0" h="263117" w="263117">
                  <a:moveTo>
                    <a:pt x="131651" y="836"/>
                  </a:moveTo>
                  <a:cubicBezTo>
                    <a:pt x="59519" y="836"/>
                    <a:pt x="836" y="59519"/>
                    <a:pt x="836" y="131651"/>
                  </a:cubicBezTo>
                  <a:cubicBezTo>
                    <a:pt x="836" y="203783"/>
                    <a:pt x="59519" y="262466"/>
                    <a:pt x="131651" y="262466"/>
                  </a:cubicBezTo>
                  <a:cubicBezTo>
                    <a:pt x="203783" y="262466"/>
                    <a:pt x="262466" y="203783"/>
                    <a:pt x="262466" y="131651"/>
                  </a:cubicBezTo>
                  <a:cubicBezTo>
                    <a:pt x="262466" y="59519"/>
                    <a:pt x="203783" y="836"/>
                    <a:pt x="131651" y="836"/>
                  </a:cubicBezTo>
                  <a:close/>
                  <a:moveTo>
                    <a:pt x="187628" y="116276"/>
                  </a:moveTo>
                  <a:cubicBezTo>
                    <a:pt x="185306" y="118598"/>
                    <a:pt x="182262" y="119760"/>
                    <a:pt x="179220" y="119760"/>
                  </a:cubicBezTo>
                  <a:cubicBezTo>
                    <a:pt x="176177" y="119760"/>
                    <a:pt x="173135" y="118598"/>
                    <a:pt x="170811" y="116276"/>
                  </a:cubicBezTo>
                  <a:lnTo>
                    <a:pt x="143543" y="89007"/>
                  </a:lnTo>
                  <a:lnTo>
                    <a:pt x="143543" y="203006"/>
                  </a:lnTo>
                  <a:cubicBezTo>
                    <a:pt x="143543" y="209580"/>
                    <a:pt x="138224" y="214899"/>
                    <a:pt x="131650" y="214899"/>
                  </a:cubicBezTo>
                  <a:cubicBezTo>
                    <a:pt x="125077" y="214899"/>
                    <a:pt x="119759" y="209579"/>
                    <a:pt x="119759" y="203005"/>
                  </a:cubicBezTo>
                  <a:lnTo>
                    <a:pt x="119759" y="89006"/>
                  </a:lnTo>
                  <a:lnTo>
                    <a:pt x="92490" y="116274"/>
                  </a:lnTo>
                  <a:cubicBezTo>
                    <a:pt x="87844" y="120920"/>
                    <a:pt x="80319" y="120920"/>
                    <a:pt x="75674" y="116274"/>
                  </a:cubicBezTo>
                  <a:cubicBezTo>
                    <a:pt x="71028" y="111629"/>
                    <a:pt x="71028" y="104103"/>
                    <a:pt x="75674" y="99458"/>
                  </a:cubicBezTo>
                  <a:lnTo>
                    <a:pt x="123244" y="51889"/>
                  </a:lnTo>
                  <a:cubicBezTo>
                    <a:pt x="127890" y="47243"/>
                    <a:pt x="135415" y="47243"/>
                    <a:pt x="140060" y="51889"/>
                  </a:cubicBezTo>
                  <a:lnTo>
                    <a:pt x="187629" y="99458"/>
                  </a:lnTo>
                  <a:cubicBezTo>
                    <a:pt x="192274" y="104104"/>
                    <a:pt x="192274" y="111630"/>
                    <a:pt x="187628" y="1162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423">
      <a:dk1>
        <a:srgbClr val="999999"/>
      </a:dk1>
      <a:lt1>
        <a:srgbClr val="FFFFFF"/>
      </a:lt1>
      <a:dk2>
        <a:srgbClr val="494949"/>
      </a:dk2>
      <a:lt2>
        <a:srgbClr val="FFFFFF"/>
      </a:lt2>
      <a:accent1>
        <a:srgbClr val="FF7A67"/>
      </a:accent1>
      <a:accent2>
        <a:srgbClr val="0289BD"/>
      </a:accent2>
      <a:accent3>
        <a:srgbClr val="01B2C0"/>
      </a:accent3>
      <a:accent4>
        <a:srgbClr val="4BBBDF"/>
      </a:accent4>
      <a:accent5>
        <a:srgbClr val="027174"/>
      </a:accent5>
      <a:accent6>
        <a:srgbClr val="FF7A67"/>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